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16" r:id="rId4"/>
    <p:sldId id="260" r:id="rId5"/>
    <p:sldId id="269" r:id="rId6"/>
    <p:sldId id="272" r:id="rId7"/>
    <p:sldId id="277" r:id="rId8"/>
    <p:sldId id="318" r:id="rId9"/>
    <p:sldId id="270" r:id="rId10"/>
    <p:sldId id="303" r:id="rId11"/>
    <p:sldId id="298" r:id="rId12"/>
    <p:sldId id="275" r:id="rId13"/>
    <p:sldId id="287" r:id="rId14"/>
    <p:sldId id="317" r:id="rId15"/>
    <p:sldId id="306" r:id="rId16"/>
    <p:sldId id="266" r:id="rId17"/>
    <p:sldId id="300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6F"/>
    <a:srgbClr val="3BCCFF"/>
    <a:srgbClr val="46217D"/>
    <a:srgbClr val="404040"/>
    <a:srgbClr val="34247A"/>
    <a:srgbClr val="249489"/>
    <a:srgbClr val="5F9127"/>
    <a:srgbClr val="89E0FF"/>
    <a:srgbClr val="FFDD89"/>
    <a:srgbClr val="F0A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5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8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D40B-C90A-4C15-BC6D-50AB24DBDA1C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3EA0-3212-4093-8D03-A3EB68426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77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F221-3A6F-4106-95B8-88D59BC2E1A2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20857-D559-419F-ABC8-CC5BF648B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58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53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41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51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73040" y="1546974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273040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05887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550986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5105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01713" y="1190625"/>
            <a:ext cx="3352800" cy="41970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8458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54063" y="803275"/>
            <a:ext cx="6111875" cy="3433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2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1627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90150" y="2195137"/>
            <a:ext cx="6883400" cy="38481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9015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9215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63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02238" y="1289050"/>
            <a:ext cx="1787525" cy="178593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3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3513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0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8526189" y="848703"/>
            <a:ext cx="2106004" cy="41425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0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6577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6175" y="1989138"/>
            <a:ext cx="5166360" cy="3265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15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699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339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1F4-A008-419B-8B54-68FFCBEC97D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0875-6398-4030-96BD-CC40F35CA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86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9" r:id="rId5"/>
    <p:sldLayoutId id="2147483652" r:id="rId6"/>
    <p:sldLayoutId id="2147483657" r:id="rId7"/>
    <p:sldLayoutId id="2147483653" r:id="rId8"/>
    <p:sldLayoutId id="2147483654" r:id="rId9"/>
    <p:sldLayoutId id="2147483664" r:id="rId10"/>
    <p:sldLayoutId id="2147483665" r:id="rId11"/>
    <p:sldLayoutId id="2147483663" r:id="rId12"/>
    <p:sldLayoutId id="2147483658" r:id="rId13"/>
    <p:sldLayoutId id="2147483661" r:id="rId14"/>
    <p:sldLayoutId id="2147483655" r:id="rId15"/>
    <p:sldLayoutId id="2147483660" r:id="rId16"/>
    <p:sldLayoutId id="21474836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720" y="1019951"/>
            <a:ext cx="4571410" cy="5122806"/>
            <a:chOff x="614483" y="398886"/>
            <a:chExt cx="5125626" cy="5743871"/>
          </a:xfrm>
        </p:grpSpPr>
        <p:sp>
          <p:nvSpPr>
            <p:cNvPr id="45" name="Freeform 137"/>
            <p:cNvSpPr>
              <a:spLocks noEditPoints="1"/>
            </p:cNvSpPr>
            <p:nvPr/>
          </p:nvSpPr>
          <p:spPr bwMode="auto">
            <a:xfrm rot="2700000">
              <a:off x="765295" y="1070562"/>
              <a:ext cx="5246106" cy="3902753"/>
            </a:xfrm>
            <a:custGeom>
              <a:avLst/>
              <a:gdLst>
                <a:gd name="T0" fmla="*/ 188 w 2565"/>
                <a:gd name="T1" fmla="*/ 1375 h 1909"/>
                <a:gd name="T2" fmla="*/ 348 w 2565"/>
                <a:gd name="T3" fmla="*/ 1406 h 1909"/>
                <a:gd name="T4" fmla="*/ 237 w 2565"/>
                <a:gd name="T5" fmla="*/ 1676 h 1909"/>
                <a:gd name="T6" fmla="*/ 1154 w 2565"/>
                <a:gd name="T7" fmla="*/ 571 h 1909"/>
                <a:gd name="T8" fmla="*/ 2199 w 2565"/>
                <a:gd name="T9" fmla="*/ 1686 h 1909"/>
                <a:gd name="T10" fmla="*/ 2183 w 2565"/>
                <a:gd name="T11" fmla="*/ 1479 h 1909"/>
                <a:gd name="T12" fmla="*/ 2189 w 2565"/>
                <a:gd name="T13" fmla="*/ 1411 h 1909"/>
                <a:gd name="T14" fmla="*/ 2335 w 2565"/>
                <a:gd name="T15" fmla="*/ 1393 h 1909"/>
                <a:gd name="T16" fmla="*/ 2524 w 2565"/>
                <a:gd name="T17" fmla="*/ 1528 h 1909"/>
                <a:gd name="T18" fmla="*/ 0 w 2565"/>
                <a:gd name="T19" fmla="*/ 1283 h 1909"/>
                <a:gd name="T20" fmla="*/ 337 w 2565"/>
                <a:gd name="T21" fmla="*/ 1629 h 1909"/>
                <a:gd name="T22" fmla="*/ 359 w 2565"/>
                <a:gd name="T23" fmla="*/ 1760 h 1909"/>
                <a:gd name="T24" fmla="*/ 359 w 2565"/>
                <a:gd name="T25" fmla="*/ 1760 h 1909"/>
                <a:gd name="T26" fmla="*/ 414 w 2565"/>
                <a:gd name="T27" fmla="*/ 1683 h 1909"/>
                <a:gd name="T28" fmla="*/ 416 w 2565"/>
                <a:gd name="T29" fmla="*/ 1815 h 1909"/>
                <a:gd name="T30" fmla="*/ 452 w 2565"/>
                <a:gd name="T31" fmla="*/ 1611 h 1909"/>
                <a:gd name="T32" fmla="*/ 465 w 2565"/>
                <a:gd name="T33" fmla="*/ 1731 h 1909"/>
                <a:gd name="T34" fmla="*/ 465 w 2565"/>
                <a:gd name="T35" fmla="*/ 1731 h 1909"/>
                <a:gd name="T36" fmla="*/ 2104 w 2565"/>
                <a:gd name="T37" fmla="*/ 1662 h 1909"/>
                <a:gd name="T38" fmla="*/ 2520 w 2565"/>
                <a:gd name="T39" fmla="*/ 1389 h 1909"/>
                <a:gd name="T40" fmla="*/ 2225 w 2565"/>
                <a:gd name="T41" fmla="*/ 1174 h 1909"/>
                <a:gd name="T42" fmla="*/ 2194 w 2565"/>
                <a:gd name="T43" fmla="*/ 1311 h 1909"/>
                <a:gd name="T44" fmla="*/ 2194 w 2565"/>
                <a:gd name="T45" fmla="*/ 1311 h 1909"/>
                <a:gd name="T46" fmla="*/ 2097 w 2565"/>
                <a:gd name="T47" fmla="*/ 1104 h 1909"/>
                <a:gd name="T48" fmla="*/ 2098 w 2565"/>
                <a:gd name="T49" fmla="*/ 1359 h 1909"/>
                <a:gd name="T50" fmla="*/ 2047 w 2565"/>
                <a:gd name="T51" fmla="*/ 1350 h 1909"/>
                <a:gd name="T52" fmla="*/ 1957 w 2565"/>
                <a:gd name="T53" fmla="*/ 1718 h 1909"/>
                <a:gd name="T54" fmla="*/ 1957 w 2565"/>
                <a:gd name="T55" fmla="*/ 1718 h 1909"/>
                <a:gd name="T56" fmla="*/ 2001 w 2565"/>
                <a:gd name="T57" fmla="*/ 1632 h 1909"/>
                <a:gd name="T58" fmla="*/ 1968 w 2565"/>
                <a:gd name="T59" fmla="*/ 1511 h 1909"/>
                <a:gd name="T60" fmla="*/ 1950 w 2565"/>
                <a:gd name="T61" fmla="*/ 1253 h 1909"/>
                <a:gd name="T62" fmla="*/ 1860 w 2565"/>
                <a:gd name="T63" fmla="*/ 1559 h 1909"/>
                <a:gd name="T64" fmla="*/ 1860 w 2565"/>
                <a:gd name="T65" fmla="*/ 1559 h 1909"/>
                <a:gd name="T66" fmla="*/ 1842 w 2565"/>
                <a:gd name="T67" fmla="*/ 1658 h 1909"/>
                <a:gd name="T68" fmla="*/ 1834 w 2565"/>
                <a:gd name="T69" fmla="*/ 1788 h 1909"/>
                <a:gd name="T70" fmla="*/ 1837 w 2565"/>
                <a:gd name="T71" fmla="*/ 1418 h 1909"/>
                <a:gd name="T72" fmla="*/ 1788 w 2565"/>
                <a:gd name="T73" fmla="*/ 1677 h 1909"/>
                <a:gd name="T74" fmla="*/ 1788 w 2565"/>
                <a:gd name="T75" fmla="*/ 1677 h 1909"/>
                <a:gd name="T76" fmla="*/ 1683 w 2565"/>
                <a:gd name="T77" fmla="*/ 1680 h 1909"/>
                <a:gd name="T78" fmla="*/ 800 w 2565"/>
                <a:gd name="T79" fmla="*/ 1519 h 1909"/>
                <a:gd name="T80" fmla="*/ 740 w 2565"/>
                <a:gd name="T81" fmla="*/ 1672 h 1909"/>
                <a:gd name="T82" fmla="*/ 730 w 2565"/>
                <a:gd name="T83" fmla="*/ 1303 h 1909"/>
                <a:gd name="T84" fmla="*/ 730 w 2565"/>
                <a:gd name="T85" fmla="*/ 1303 h 1909"/>
                <a:gd name="T86" fmla="*/ 696 w 2565"/>
                <a:gd name="T87" fmla="*/ 1433 h 1909"/>
                <a:gd name="T88" fmla="*/ 682 w 2565"/>
                <a:gd name="T89" fmla="*/ 1541 h 1909"/>
                <a:gd name="T90" fmla="*/ 694 w 2565"/>
                <a:gd name="T91" fmla="*/ 1720 h 1909"/>
                <a:gd name="T92" fmla="*/ 657 w 2565"/>
                <a:gd name="T93" fmla="*/ 1141 h 1909"/>
                <a:gd name="T94" fmla="*/ 657 w 2565"/>
                <a:gd name="T95" fmla="*/ 1141 h 1909"/>
                <a:gd name="T96" fmla="*/ 629 w 2565"/>
                <a:gd name="T97" fmla="*/ 1592 h 1909"/>
                <a:gd name="T98" fmla="*/ 630 w 2565"/>
                <a:gd name="T99" fmla="*/ 1669 h 1909"/>
                <a:gd name="T100" fmla="*/ 624 w 2565"/>
                <a:gd name="T101" fmla="*/ 1409 h 1909"/>
                <a:gd name="T102" fmla="*/ 620 w 2565"/>
                <a:gd name="T103" fmla="*/ 1354 h 1909"/>
                <a:gd name="T104" fmla="*/ 620 w 2565"/>
                <a:gd name="T105" fmla="*/ 1354 h 1909"/>
                <a:gd name="T106" fmla="*/ 587 w 2565"/>
                <a:gd name="T107" fmla="*/ 1532 h 1909"/>
                <a:gd name="T108" fmla="*/ 587 w 2565"/>
                <a:gd name="T109" fmla="*/ 1816 h 1909"/>
                <a:gd name="T110" fmla="*/ 568 w 2565"/>
                <a:gd name="T111" fmla="*/ 1414 h 1909"/>
                <a:gd name="T112" fmla="*/ 560 w 2565"/>
                <a:gd name="T113" fmla="*/ 1725 h 1909"/>
                <a:gd name="T114" fmla="*/ 560 w 2565"/>
                <a:gd name="T115" fmla="*/ 1725 h 1909"/>
                <a:gd name="T116" fmla="*/ 546 w 2565"/>
                <a:gd name="T117" fmla="*/ 1605 h 1909"/>
                <a:gd name="T118" fmla="*/ 478 w 2565"/>
                <a:gd name="T119" fmla="*/ 1672 h 1909"/>
                <a:gd name="T120" fmla="*/ 476 w 2565"/>
                <a:gd name="T121" fmla="*/ 1327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5" h="1909">
                  <a:moveTo>
                    <a:pt x="92" y="1449"/>
                  </a:moveTo>
                  <a:cubicBezTo>
                    <a:pt x="100" y="1449"/>
                    <a:pt x="108" y="1451"/>
                    <a:pt x="116" y="1453"/>
                  </a:cubicBezTo>
                  <a:cubicBezTo>
                    <a:pt x="115" y="1448"/>
                    <a:pt x="114" y="1443"/>
                    <a:pt x="114" y="1438"/>
                  </a:cubicBezTo>
                  <a:cubicBezTo>
                    <a:pt x="112" y="1400"/>
                    <a:pt x="145" y="1372"/>
                    <a:pt x="188" y="1375"/>
                  </a:cubicBezTo>
                  <a:cubicBezTo>
                    <a:pt x="208" y="1376"/>
                    <a:pt x="227" y="1385"/>
                    <a:pt x="241" y="1398"/>
                  </a:cubicBezTo>
                  <a:cubicBezTo>
                    <a:pt x="247" y="1380"/>
                    <a:pt x="264" y="1368"/>
                    <a:pt x="285" y="1369"/>
                  </a:cubicBezTo>
                  <a:cubicBezTo>
                    <a:pt x="307" y="1371"/>
                    <a:pt x="326" y="1388"/>
                    <a:pt x="331" y="1409"/>
                  </a:cubicBezTo>
                  <a:cubicBezTo>
                    <a:pt x="337" y="1408"/>
                    <a:pt x="343" y="1407"/>
                    <a:pt x="348" y="1406"/>
                  </a:cubicBezTo>
                  <a:cubicBezTo>
                    <a:pt x="439" y="1399"/>
                    <a:pt x="518" y="1504"/>
                    <a:pt x="462" y="1544"/>
                  </a:cubicBezTo>
                  <a:cubicBezTo>
                    <a:pt x="396" y="1591"/>
                    <a:pt x="387" y="1493"/>
                    <a:pt x="342" y="1479"/>
                  </a:cubicBezTo>
                  <a:cubicBezTo>
                    <a:pt x="313" y="1470"/>
                    <a:pt x="299" y="1469"/>
                    <a:pt x="272" y="1490"/>
                  </a:cubicBezTo>
                  <a:cubicBezTo>
                    <a:pt x="213" y="1542"/>
                    <a:pt x="222" y="1590"/>
                    <a:pt x="237" y="1676"/>
                  </a:cubicBezTo>
                  <a:cubicBezTo>
                    <a:pt x="269" y="1861"/>
                    <a:pt x="474" y="1906"/>
                    <a:pt x="654" y="1862"/>
                  </a:cubicBezTo>
                  <a:cubicBezTo>
                    <a:pt x="809" y="1823"/>
                    <a:pt x="1002" y="1630"/>
                    <a:pt x="1087" y="1366"/>
                  </a:cubicBezTo>
                  <a:cubicBezTo>
                    <a:pt x="1085" y="1366"/>
                    <a:pt x="1085" y="1366"/>
                    <a:pt x="1085" y="1366"/>
                  </a:cubicBezTo>
                  <a:cubicBezTo>
                    <a:pt x="1085" y="1366"/>
                    <a:pt x="1181" y="1040"/>
                    <a:pt x="1154" y="571"/>
                  </a:cubicBezTo>
                  <a:cubicBezTo>
                    <a:pt x="1395" y="575"/>
                    <a:pt x="1395" y="575"/>
                    <a:pt x="1395" y="575"/>
                  </a:cubicBezTo>
                  <a:cubicBezTo>
                    <a:pt x="1395" y="575"/>
                    <a:pt x="1326" y="826"/>
                    <a:pt x="1398" y="1308"/>
                  </a:cubicBezTo>
                  <a:cubicBezTo>
                    <a:pt x="1459" y="1616"/>
                    <a:pt x="1585" y="1807"/>
                    <a:pt x="1750" y="1864"/>
                  </a:cubicBezTo>
                  <a:cubicBezTo>
                    <a:pt x="1881" y="1909"/>
                    <a:pt x="2044" y="1889"/>
                    <a:pt x="2199" y="1686"/>
                  </a:cubicBezTo>
                  <a:cubicBezTo>
                    <a:pt x="2249" y="1620"/>
                    <a:pt x="2264" y="1565"/>
                    <a:pt x="2263" y="1522"/>
                  </a:cubicBezTo>
                  <a:cubicBezTo>
                    <a:pt x="2258" y="1532"/>
                    <a:pt x="2249" y="1540"/>
                    <a:pt x="2238" y="1546"/>
                  </a:cubicBezTo>
                  <a:cubicBezTo>
                    <a:pt x="2212" y="1557"/>
                    <a:pt x="2183" y="1549"/>
                    <a:pt x="2173" y="1527"/>
                  </a:cubicBezTo>
                  <a:cubicBezTo>
                    <a:pt x="2166" y="1511"/>
                    <a:pt x="2170" y="1492"/>
                    <a:pt x="2183" y="1479"/>
                  </a:cubicBezTo>
                  <a:cubicBezTo>
                    <a:pt x="2182" y="1479"/>
                    <a:pt x="2182" y="1479"/>
                    <a:pt x="2182" y="1479"/>
                  </a:cubicBezTo>
                  <a:cubicBezTo>
                    <a:pt x="2136" y="1488"/>
                    <a:pt x="2132" y="1584"/>
                    <a:pt x="2062" y="1530"/>
                  </a:cubicBezTo>
                  <a:cubicBezTo>
                    <a:pt x="2003" y="1484"/>
                    <a:pt x="2078" y="1390"/>
                    <a:pt x="2171" y="1406"/>
                  </a:cubicBezTo>
                  <a:cubicBezTo>
                    <a:pt x="2177" y="1408"/>
                    <a:pt x="2183" y="1409"/>
                    <a:pt x="2189" y="1411"/>
                  </a:cubicBezTo>
                  <a:cubicBezTo>
                    <a:pt x="2193" y="1390"/>
                    <a:pt x="2212" y="1376"/>
                    <a:pt x="2235" y="1377"/>
                  </a:cubicBezTo>
                  <a:cubicBezTo>
                    <a:pt x="2256" y="1377"/>
                    <a:pt x="2273" y="1391"/>
                    <a:pt x="2280" y="1409"/>
                  </a:cubicBezTo>
                  <a:cubicBezTo>
                    <a:pt x="2283" y="1408"/>
                    <a:pt x="2283" y="1408"/>
                    <a:pt x="2283" y="1408"/>
                  </a:cubicBezTo>
                  <a:cubicBezTo>
                    <a:pt x="2297" y="1398"/>
                    <a:pt x="2315" y="1392"/>
                    <a:pt x="2335" y="1393"/>
                  </a:cubicBezTo>
                  <a:cubicBezTo>
                    <a:pt x="2378" y="1395"/>
                    <a:pt x="2413" y="1426"/>
                    <a:pt x="2414" y="1463"/>
                  </a:cubicBezTo>
                  <a:cubicBezTo>
                    <a:pt x="2414" y="1468"/>
                    <a:pt x="2413" y="1473"/>
                    <a:pt x="2412" y="1478"/>
                  </a:cubicBezTo>
                  <a:cubicBezTo>
                    <a:pt x="2420" y="1477"/>
                    <a:pt x="2428" y="1476"/>
                    <a:pt x="2436" y="1476"/>
                  </a:cubicBezTo>
                  <a:cubicBezTo>
                    <a:pt x="2474" y="1478"/>
                    <a:pt x="2507" y="1499"/>
                    <a:pt x="2524" y="1528"/>
                  </a:cubicBezTo>
                  <a:cubicBezTo>
                    <a:pt x="2530" y="1525"/>
                    <a:pt x="2537" y="1522"/>
                    <a:pt x="2543" y="1521"/>
                  </a:cubicBezTo>
                  <a:cubicBezTo>
                    <a:pt x="2558" y="1444"/>
                    <a:pt x="2565" y="1364"/>
                    <a:pt x="2565" y="1283"/>
                  </a:cubicBezTo>
                  <a:cubicBezTo>
                    <a:pt x="2565" y="574"/>
                    <a:pt x="1991" y="0"/>
                    <a:pt x="1283" y="0"/>
                  </a:cubicBezTo>
                  <a:cubicBezTo>
                    <a:pt x="574" y="0"/>
                    <a:pt x="0" y="574"/>
                    <a:pt x="0" y="1283"/>
                  </a:cubicBezTo>
                  <a:cubicBezTo>
                    <a:pt x="0" y="1350"/>
                    <a:pt x="5" y="1417"/>
                    <a:pt x="15" y="1481"/>
                  </a:cubicBezTo>
                  <a:cubicBezTo>
                    <a:pt x="32" y="1460"/>
                    <a:pt x="60" y="1446"/>
                    <a:pt x="92" y="1449"/>
                  </a:cubicBezTo>
                  <a:moveTo>
                    <a:pt x="335" y="1633"/>
                  </a:moveTo>
                  <a:cubicBezTo>
                    <a:pt x="335" y="1631"/>
                    <a:pt x="335" y="1630"/>
                    <a:pt x="337" y="1629"/>
                  </a:cubicBezTo>
                  <a:cubicBezTo>
                    <a:pt x="338" y="1629"/>
                    <a:pt x="340" y="1629"/>
                    <a:pt x="340" y="1631"/>
                  </a:cubicBezTo>
                  <a:cubicBezTo>
                    <a:pt x="341" y="1632"/>
                    <a:pt x="340" y="1633"/>
                    <a:pt x="339" y="1634"/>
                  </a:cubicBezTo>
                  <a:cubicBezTo>
                    <a:pt x="338" y="1635"/>
                    <a:pt x="336" y="1634"/>
                    <a:pt x="335" y="1633"/>
                  </a:cubicBezTo>
                  <a:moveTo>
                    <a:pt x="359" y="1760"/>
                  </a:moveTo>
                  <a:cubicBezTo>
                    <a:pt x="352" y="1764"/>
                    <a:pt x="343" y="1761"/>
                    <a:pt x="339" y="1753"/>
                  </a:cubicBezTo>
                  <a:cubicBezTo>
                    <a:pt x="336" y="1746"/>
                    <a:pt x="339" y="1737"/>
                    <a:pt x="346" y="1733"/>
                  </a:cubicBezTo>
                  <a:cubicBezTo>
                    <a:pt x="354" y="1730"/>
                    <a:pt x="363" y="1733"/>
                    <a:pt x="366" y="1741"/>
                  </a:cubicBezTo>
                  <a:cubicBezTo>
                    <a:pt x="370" y="1748"/>
                    <a:pt x="366" y="1757"/>
                    <a:pt x="359" y="1760"/>
                  </a:cubicBezTo>
                  <a:moveTo>
                    <a:pt x="413" y="1686"/>
                  </a:moveTo>
                  <a:cubicBezTo>
                    <a:pt x="411" y="1687"/>
                    <a:pt x="410" y="1686"/>
                    <a:pt x="409" y="1685"/>
                  </a:cubicBezTo>
                  <a:cubicBezTo>
                    <a:pt x="409" y="1684"/>
                    <a:pt x="409" y="1682"/>
                    <a:pt x="410" y="1681"/>
                  </a:cubicBezTo>
                  <a:cubicBezTo>
                    <a:pt x="412" y="1681"/>
                    <a:pt x="413" y="1681"/>
                    <a:pt x="414" y="1683"/>
                  </a:cubicBezTo>
                  <a:cubicBezTo>
                    <a:pt x="415" y="1684"/>
                    <a:pt x="414" y="1686"/>
                    <a:pt x="413" y="1686"/>
                  </a:cubicBezTo>
                  <a:moveTo>
                    <a:pt x="418" y="1820"/>
                  </a:moveTo>
                  <a:cubicBezTo>
                    <a:pt x="417" y="1820"/>
                    <a:pt x="415" y="1820"/>
                    <a:pt x="415" y="1818"/>
                  </a:cubicBezTo>
                  <a:cubicBezTo>
                    <a:pt x="414" y="1817"/>
                    <a:pt x="415" y="1815"/>
                    <a:pt x="416" y="1815"/>
                  </a:cubicBezTo>
                  <a:cubicBezTo>
                    <a:pt x="417" y="1814"/>
                    <a:pt x="419" y="1815"/>
                    <a:pt x="420" y="1816"/>
                  </a:cubicBezTo>
                  <a:cubicBezTo>
                    <a:pt x="420" y="1817"/>
                    <a:pt x="420" y="1819"/>
                    <a:pt x="418" y="1820"/>
                  </a:cubicBezTo>
                  <a:moveTo>
                    <a:pt x="456" y="1612"/>
                  </a:moveTo>
                  <a:cubicBezTo>
                    <a:pt x="454" y="1613"/>
                    <a:pt x="453" y="1612"/>
                    <a:pt x="452" y="1611"/>
                  </a:cubicBezTo>
                  <a:cubicBezTo>
                    <a:pt x="451" y="1610"/>
                    <a:pt x="452" y="1608"/>
                    <a:pt x="453" y="1608"/>
                  </a:cubicBezTo>
                  <a:cubicBezTo>
                    <a:pt x="455" y="1607"/>
                    <a:pt x="456" y="1607"/>
                    <a:pt x="457" y="1609"/>
                  </a:cubicBezTo>
                  <a:cubicBezTo>
                    <a:pt x="458" y="1610"/>
                    <a:pt x="457" y="1612"/>
                    <a:pt x="456" y="1612"/>
                  </a:cubicBezTo>
                  <a:moveTo>
                    <a:pt x="465" y="1731"/>
                  </a:moveTo>
                  <a:cubicBezTo>
                    <a:pt x="464" y="1731"/>
                    <a:pt x="462" y="1731"/>
                    <a:pt x="462" y="1729"/>
                  </a:cubicBezTo>
                  <a:cubicBezTo>
                    <a:pt x="461" y="1728"/>
                    <a:pt x="462" y="1726"/>
                    <a:pt x="463" y="1726"/>
                  </a:cubicBezTo>
                  <a:cubicBezTo>
                    <a:pt x="464" y="1725"/>
                    <a:pt x="466" y="1726"/>
                    <a:pt x="466" y="1727"/>
                  </a:cubicBezTo>
                  <a:cubicBezTo>
                    <a:pt x="467" y="1728"/>
                    <a:pt x="466" y="1730"/>
                    <a:pt x="465" y="1731"/>
                  </a:cubicBezTo>
                  <a:moveTo>
                    <a:pt x="2112" y="1642"/>
                  </a:moveTo>
                  <a:cubicBezTo>
                    <a:pt x="2119" y="1639"/>
                    <a:pt x="2128" y="1642"/>
                    <a:pt x="2132" y="1649"/>
                  </a:cubicBezTo>
                  <a:cubicBezTo>
                    <a:pt x="2135" y="1656"/>
                    <a:pt x="2132" y="1665"/>
                    <a:pt x="2124" y="1669"/>
                  </a:cubicBezTo>
                  <a:cubicBezTo>
                    <a:pt x="2116" y="1672"/>
                    <a:pt x="2107" y="1669"/>
                    <a:pt x="2104" y="1662"/>
                  </a:cubicBezTo>
                  <a:cubicBezTo>
                    <a:pt x="2100" y="1655"/>
                    <a:pt x="2104" y="1646"/>
                    <a:pt x="2112" y="1642"/>
                  </a:cubicBezTo>
                  <a:moveTo>
                    <a:pt x="2508" y="1363"/>
                  </a:moveTo>
                  <a:cubicBezTo>
                    <a:pt x="2518" y="1358"/>
                    <a:pt x="2529" y="1360"/>
                    <a:pt x="2533" y="1368"/>
                  </a:cubicBezTo>
                  <a:cubicBezTo>
                    <a:pt x="2536" y="1375"/>
                    <a:pt x="2531" y="1385"/>
                    <a:pt x="2520" y="1389"/>
                  </a:cubicBezTo>
                  <a:cubicBezTo>
                    <a:pt x="2510" y="1394"/>
                    <a:pt x="2499" y="1392"/>
                    <a:pt x="2496" y="1385"/>
                  </a:cubicBezTo>
                  <a:cubicBezTo>
                    <a:pt x="2492" y="1378"/>
                    <a:pt x="2498" y="1368"/>
                    <a:pt x="2508" y="1363"/>
                  </a:cubicBezTo>
                  <a:moveTo>
                    <a:pt x="2222" y="1173"/>
                  </a:moveTo>
                  <a:cubicBezTo>
                    <a:pt x="2223" y="1172"/>
                    <a:pt x="2225" y="1172"/>
                    <a:pt x="2225" y="1174"/>
                  </a:cubicBezTo>
                  <a:cubicBezTo>
                    <a:pt x="2226" y="1175"/>
                    <a:pt x="2225" y="1177"/>
                    <a:pt x="2224" y="1177"/>
                  </a:cubicBezTo>
                  <a:cubicBezTo>
                    <a:pt x="2223" y="1178"/>
                    <a:pt x="2221" y="1177"/>
                    <a:pt x="2220" y="1176"/>
                  </a:cubicBezTo>
                  <a:cubicBezTo>
                    <a:pt x="2220" y="1175"/>
                    <a:pt x="2220" y="1173"/>
                    <a:pt x="2222" y="1173"/>
                  </a:cubicBezTo>
                  <a:moveTo>
                    <a:pt x="2194" y="1311"/>
                  </a:moveTo>
                  <a:cubicBezTo>
                    <a:pt x="2195" y="1310"/>
                    <a:pt x="2197" y="1311"/>
                    <a:pt x="2197" y="1312"/>
                  </a:cubicBezTo>
                  <a:cubicBezTo>
                    <a:pt x="2198" y="1313"/>
                    <a:pt x="2197" y="1315"/>
                    <a:pt x="2196" y="1316"/>
                  </a:cubicBezTo>
                  <a:cubicBezTo>
                    <a:pt x="2194" y="1316"/>
                    <a:pt x="2193" y="1316"/>
                    <a:pt x="2192" y="1314"/>
                  </a:cubicBezTo>
                  <a:cubicBezTo>
                    <a:pt x="2192" y="1313"/>
                    <a:pt x="2192" y="1312"/>
                    <a:pt x="2194" y="1311"/>
                  </a:cubicBezTo>
                  <a:moveTo>
                    <a:pt x="2099" y="1101"/>
                  </a:moveTo>
                  <a:cubicBezTo>
                    <a:pt x="2100" y="1100"/>
                    <a:pt x="2102" y="1101"/>
                    <a:pt x="2102" y="1102"/>
                  </a:cubicBezTo>
                  <a:cubicBezTo>
                    <a:pt x="2103" y="1103"/>
                    <a:pt x="2102" y="1105"/>
                    <a:pt x="2101" y="1106"/>
                  </a:cubicBezTo>
                  <a:cubicBezTo>
                    <a:pt x="2099" y="1106"/>
                    <a:pt x="2098" y="1106"/>
                    <a:pt x="2097" y="1104"/>
                  </a:cubicBezTo>
                  <a:cubicBezTo>
                    <a:pt x="2097" y="1103"/>
                    <a:pt x="2097" y="1101"/>
                    <a:pt x="2099" y="1101"/>
                  </a:cubicBezTo>
                  <a:moveTo>
                    <a:pt x="2095" y="1354"/>
                  </a:moveTo>
                  <a:cubicBezTo>
                    <a:pt x="2097" y="1353"/>
                    <a:pt x="2098" y="1354"/>
                    <a:pt x="2099" y="1355"/>
                  </a:cubicBezTo>
                  <a:cubicBezTo>
                    <a:pt x="2100" y="1356"/>
                    <a:pt x="2099" y="1358"/>
                    <a:pt x="2098" y="1359"/>
                  </a:cubicBezTo>
                  <a:cubicBezTo>
                    <a:pt x="2096" y="1359"/>
                    <a:pt x="2094" y="1359"/>
                    <a:pt x="2094" y="1358"/>
                  </a:cubicBezTo>
                  <a:cubicBezTo>
                    <a:pt x="2093" y="1356"/>
                    <a:pt x="2094" y="1355"/>
                    <a:pt x="2095" y="1354"/>
                  </a:cubicBezTo>
                  <a:moveTo>
                    <a:pt x="2043" y="1349"/>
                  </a:moveTo>
                  <a:cubicBezTo>
                    <a:pt x="2044" y="1348"/>
                    <a:pt x="2046" y="1349"/>
                    <a:pt x="2047" y="1350"/>
                  </a:cubicBezTo>
                  <a:cubicBezTo>
                    <a:pt x="2047" y="1351"/>
                    <a:pt x="2047" y="1353"/>
                    <a:pt x="2045" y="1353"/>
                  </a:cubicBezTo>
                  <a:cubicBezTo>
                    <a:pt x="2044" y="1354"/>
                    <a:pt x="2042" y="1354"/>
                    <a:pt x="2041" y="1352"/>
                  </a:cubicBezTo>
                  <a:cubicBezTo>
                    <a:pt x="2041" y="1351"/>
                    <a:pt x="2041" y="1349"/>
                    <a:pt x="2043" y="1349"/>
                  </a:cubicBezTo>
                  <a:moveTo>
                    <a:pt x="1957" y="1718"/>
                  </a:moveTo>
                  <a:cubicBezTo>
                    <a:pt x="1955" y="1718"/>
                    <a:pt x="1954" y="1718"/>
                    <a:pt x="1953" y="1716"/>
                  </a:cubicBezTo>
                  <a:cubicBezTo>
                    <a:pt x="1952" y="1715"/>
                    <a:pt x="1953" y="1714"/>
                    <a:pt x="1954" y="1713"/>
                  </a:cubicBezTo>
                  <a:cubicBezTo>
                    <a:pt x="1956" y="1712"/>
                    <a:pt x="1957" y="1713"/>
                    <a:pt x="1958" y="1714"/>
                  </a:cubicBezTo>
                  <a:cubicBezTo>
                    <a:pt x="1959" y="1715"/>
                    <a:pt x="1958" y="1717"/>
                    <a:pt x="1957" y="1718"/>
                  </a:cubicBezTo>
                  <a:moveTo>
                    <a:pt x="2002" y="1629"/>
                  </a:moveTo>
                  <a:cubicBezTo>
                    <a:pt x="2004" y="1628"/>
                    <a:pt x="2005" y="1628"/>
                    <a:pt x="2006" y="1630"/>
                  </a:cubicBezTo>
                  <a:cubicBezTo>
                    <a:pt x="2006" y="1631"/>
                    <a:pt x="2006" y="1633"/>
                    <a:pt x="2004" y="1633"/>
                  </a:cubicBezTo>
                  <a:cubicBezTo>
                    <a:pt x="2003" y="1634"/>
                    <a:pt x="2001" y="1633"/>
                    <a:pt x="2001" y="1632"/>
                  </a:cubicBezTo>
                  <a:cubicBezTo>
                    <a:pt x="2000" y="1631"/>
                    <a:pt x="2001" y="1629"/>
                    <a:pt x="2002" y="1629"/>
                  </a:cubicBezTo>
                  <a:moveTo>
                    <a:pt x="1955" y="1485"/>
                  </a:moveTo>
                  <a:cubicBezTo>
                    <a:pt x="1963" y="1482"/>
                    <a:pt x="1972" y="1484"/>
                    <a:pt x="1976" y="1492"/>
                  </a:cubicBezTo>
                  <a:cubicBezTo>
                    <a:pt x="1979" y="1499"/>
                    <a:pt x="1976" y="1508"/>
                    <a:pt x="1968" y="1511"/>
                  </a:cubicBezTo>
                  <a:cubicBezTo>
                    <a:pt x="1960" y="1515"/>
                    <a:pt x="1951" y="1512"/>
                    <a:pt x="1948" y="1505"/>
                  </a:cubicBezTo>
                  <a:cubicBezTo>
                    <a:pt x="1944" y="1498"/>
                    <a:pt x="1948" y="1489"/>
                    <a:pt x="1955" y="1485"/>
                  </a:cubicBezTo>
                  <a:moveTo>
                    <a:pt x="1947" y="1252"/>
                  </a:moveTo>
                  <a:cubicBezTo>
                    <a:pt x="1948" y="1251"/>
                    <a:pt x="1950" y="1252"/>
                    <a:pt x="1950" y="1253"/>
                  </a:cubicBezTo>
                  <a:cubicBezTo>
                    <a:pt x="1951" y="1255"/>
                    <a:pt x="1950" y="1256"/>
                    <a:pt x="1949" y="1257"/>
                  </a:cubicBezTo>
                  <a:cubicBezTo>
                    <a:pt x="1947" y="1258"/>
                    <a:pt x="1946" y="1257"/>
                    <a:pt x="1945" y="1256"/>
                  </a:cubicBezTo>
                  <a:cubicBezTo>
                    <a:pt x="1944" y="1254"/>
                    <a:pt x="1945" y="1253"/>
                    <a:pt x="1947" y="1252"/>
                  </a:cubicBezTo>
                  <a:moveTo>
                    <a:pt x="1860" y="1559"/>
                  </a:moveTo>
                  <a:cubicBezTo>
                    <a:pt x="1862" y="1558"/>
                    <a:pt x="1863" y="1559"/>
                    <a:pt x="1864" y="1560"/>
                  </a:cubicBezTo>
                  <a:cubicBezTo>
                    <a:pt x="1865" y="1561"/>
                    <a:pt x="1864" y="1563"/>
                    <a:pt x="1862" y="1563"/>
                  </a:cubicBezTo>
                  <a:cubicBezTo>
                    <a:pt x="1861" y="1564"/>
                    <a:pt x="1859" y="1564"/>
                    <a:pt x="1859" y="1562"/>
                  </a:cubicBezTo>
                  <a:cubicBezTo>
                    <a:pt x="1858" y="1561"/>
                    <a:pt x="1859" y="1559"/>
                    <a:pt x="1860" y="1559"/>
                  </a:cubicBezTo>
                  <a:moveTo>
                    <a:pt x="1844" y="1654"/>
                  </a:moveTo>
                  <a:cubicBezTo>
                    <a:pt x="1845" y="1654"/>
                    <a:pt x="1847" y="1654"/>
                    <a:pt x="1847" y="1656"/>
                  </a:cubicBezTo>
                  <a:cubicBezTo>
                    <a:pt x="1848" y="1657"/>
                    <a:pt x="1847" y="1658"/>
                    <a:pt x="1846" y="1659"/>
                  </a:cubicBezTo>
                  <a:cubicBezTo>
                    <a:pt x="1844" y="1660"/>
                    <a:pt x="1843" y="1659"/>
                    <a:pt x="1842" y="1658"/>
                  </a:cubicBezTo>
                  <a:cubicBezTo>
                    <a:pt x="1842" y="1657"/>
                    <a:pt x="1842" y="1655"/>
                    <a:pt x="1844" y="1654"/>
                  </a:cubicBezTo>
                  <a:moveTo>
                    <a:pt x="1839" y="1786"/>
                  </a:moveTo>
                  <a:cubicBezTo>
                    <a:pt x="1840" y="1787"/>
                    <a:pt x="1839" y="1789"/>
                    <a:pt x="1838" y="1789"/>
                  </a:cubicBezTo>
                  <a:cubicBezTo>
                    <a:pt x="1836" y="1790"/>
                    <a:pt x="1835" y="1789"/>
                    <a:pt x="1834" y="1788"/>
                  </a:cubicBezTo>
                  <a:cubicBezTo>
                    <a:pt x="1833" y="1787"/>
                    <a:pt x="1834" y="1785"/>
                    <a:pt x="1835" y="1784"/>
                  </a:cubicBezTo>
                  <a:cubicBezTo>
                    <a:pt x="1837" y="1784"/>
                    <a:pt x="1838" y="1784"/>
                    <a:pt x="1839" y="1786"/>
                  </a:cubicBezTo>
                  <a:moveTo>
                    <a:pt x="1833" y="1417"/>
                  </a:moveTo>
                  <a:cubicBezTo>
                    <a:pt x="1835" y="1416"/>
                    <a:pt x="1836" y="1417"/>
                    <a:pt x="1837" y="1418"/>
                  </a:cubicBezTo>
                  <a:cubicBezTo>
                    <a:pt x="1838" y="1419"/>
                    <a:pt x="1837" y="1421"/>
                    <a:pt x="1835" y="1422"/>
                  </a:cubicBezTo>
                  <a:cubicBezTo>
                    <a:pt x="1834" y="1422"/>
                    <a:pt x="1832" y="1422"/>
                    <a:pt x="1832" y="1420"/>
                  </a:cubicBezTo>
                  <a:cubicBezTo>
                    <a:pt x="1831" y="1419"/>
                    <a:pt x="1832" y="1417"/>
                    <a:pt x="1833" y="1417"/>
                  </a:cubicBezTo>
                  <a:moveTo>
                    <a:pt x="1788" y="1677"/>
                  </a:moveTo>
                  <a:cubicBezTo>
                    <a:pt x="1790" y="1677"/>
                    <a:pt x="1791" y="1677"/>
                    <a:pt x="1792" y="1678"/>
                  </a:cubicBezTo>
                  <a:cubicBezTo>
                    <a:pt x="1793" y="1680"/>
                    <a:pt x="1792" y="1681"/>
                    <a:pt x="1791" y="1682"/>
                  </a:cubicBezTo>
                  <a:cubicBezTo>
                    <a:pt x="1789" y="1683"/>
                    <a:pt x="1788" y="1682"/>
                    <a:pt x="1787" y="1681"/>
                  </a:cubicBezTo>
                  <a:cubicBezTo>
                    <a:pt x="1786" y="1679"/>
                    <a:pt x="1787" y="1678"/>
                    <a:pt x="1788" y="1677"/>
                  </a:cubicBezTo>
                  <a:moveTo>
                    <a:pt x="1685" y="1677"/>
                  </a:moveTo>
                  <a:cubicBezTo>
                    <a:pt x="1686" y="1676"/>
                    <a:pt x="1688" y="1676"/>
                    <a:pt x="1688" y="1678"/>
                  </a:cubicBezTo>
                  <a:cubicBezTo>
                    <a:pt x="1689" y="1679"/>
                    <a:pt x="1688" y="1681"/>
                    <a:pt x="1687" y="1681"/>
                  </a:cubicBezTo>
                  <a:cubicBezTo>
                    <a:pt x="1686" y="1682"/>
                    <a:pt x="1684" y="1681"/>
                    <a:pt x="1683" y="1680"/>
                  </a:cubicBezTo>
                  <a:cubicBezTo>
                    <a:pt x="1683" y="1679"/>
                    <a:pt x="1683" y="1677"/>
                    <a:pt x="1685" y="1677"/>
                  </a:cubicBezTo>
                  <a:moveTo>
                    <a:pt x="787" y="1492"/>
                  </a:moveTo>
                  <a:cubicBezTo>
                    <a:pt x="795" y="1489"/>
                    <a:pt x="803" y="1492"/>
                    <a:pt x="807" y="1499"/>
                  </a:cubicBezTo>
                  <a:cubicBezTo>
                    <a:pt x="810" y="1507"/>
                    <a:pt x="807" y="1516"/>
                    <a:pt x="800" y="1519"/>
                  </a:cubicBezTo>
                  <a:cubicBezTo>
                    <a:pt x="792" y="1522"/>
                    <a:pt x="783" y="1519"/>
                    <a:pt x="780" y="1512"/>
                  </a:cubicBezTo>
                  <a:cubicBezTo>
                    <a:pt x="776" y="1504"/>
                    <a:pt x="780" y="1496"/>
                    <a:pt x="787" y="1492"/>
                  </a:cubicBezTo>
                  <a:moveTo>
                    <a:pt x="737" y="1671"/>
                  </a:moveTo>
                  <a:cubicBezTo>
                    <a:pt x="738" y="1670"/>
                    <a:pt x="740" y="1671"/>
                    <a:pt x="740" y="1672"/>
                  </a:cubicBezTo>
                  <a:cubicBezTo>
                    <a:pt x="741" y="1673"/>
                    <a:pt x="741" y="1675"/>
                    <a:pt x="739" y="1676"/>
                  </a:cubicBezTo>
                  <a:cubicBezTo>
                    <a:pt x="738" y="1676"/>
                    <a:pt x="736" y="1676"/>
                    <a:pt x="736" y="1674"/>
                  </a:cubicBezTo>
                  <a:cubicBezTo>
                    <a:pt x="735" y="1673"/>
                    <a:pt x="736" y="1671"/>
                    <a:pt x="737" y="1671"/>
                  </a:cubicBezTo>
                  <a:moveTo>
                    <a:pt x="730" y="1303"/>
                  </a:moveTo>
                  <a:cubicBezTo>
                    <a:pt x="731" y="1302"/>
                    <a:pt x="733" y="1303"/>
                    <a:pt x="733" y="1304"/>
                  </a:cubicBezTo>
                  <a:cubicBezTo>
                    <a:pt x="734" y="1305"/>
                    <a:pt x="733" y="1307"/>
                    <a:pt x="732" y="1308"/>
                  </a:cubicBezTo>
                  <a:cubicBezTo>
                    <a:pt x="731" y="1308"/>
                    <a:pt x="729" y="1308"/>
                    <a:pt x="728" y="1306"/>
                  </a:cubicBezTo>
                  <a:cubicBezTo>
                    <a:pt x="728" y="1305"/>
                    <a:pt x="728" y="1303"/>
                    <a:pt x="730" y="1303"/>
                  </a:cubicBezTo>
                  <a:moveTo>
                    <a:pt x="697" y="1430"/>
                  </a:moveTo>
                  <a:cubicBezTo>
                    <a:pt x="699" y="1429"/>
                    <a:pt x="700" y="1430"/>
                    <a:pt x="701" y="1431"/>
                  </a:cubicBezTo>
                  <a:cubicBezTo>
                    <a:pt x="701" y="1432"/>
                    <a:pt x="701" y="1434"/>
                    <a:pt x="700" y="1435"/>
                  </a:cubicBezTo>
                  <a:cubicBezTo>
                    <a:pt x="698" y="1435"/>
                    <a:pt x="697" y="1435"/>
                    <a:pt x="696" y="1433"/>
                  </a:cubicBezTo>
                  <a:cubicBezTo>
                    <a:pt x="695" y="1432"/>
                    <a:pt x="696" y="1430"/>
                    <a:pt x="697" y="1430"/>
                  </a:cubicBezTo>
                  <a:moveTo>
                    <a:pt x="680" y="1536"/>
                  </a:moveTo>
                  <a:cubicBezTo>
                    <a:pt x="681" y="1536"/>
                    <a:pt x="683" y="1536"/>
                    <a:pt x="684" y="1538"/>
                  </a:cubicBezTo>
                  <a:cubicBezTo>
                    <a:pt x="684" y="1539"/>
                    <a:pt x="684" y="1540"/>
                    <a:pt x="682" y="1541"/>
                  </a:cubicBezTo>
                  <a:cubicBezTo>
                    <a:pt x="681" y="1542"/>
                    <a:pt x="679" y="1541"/>
                    <a:pt x="679" y="1540"/>
                  </a:cubicBezTo>
                  <a:cubicBezTo>
                    <a:pt x="678" y="1538"/>
                    <a:pt x="679" y="1537"/>
                    <a:pt x="680" y="1536"/>
                  </a:cubicBezTo>
                  <a:moveTo>
                    <a:pt x="674" y="1714"/>
                  </a:moveTo>
                  <a:cubicBezTo>
                    <a:pt x="682" y="1710"/>
                    <a:pt x="691" y="1713"/>
                    <a:pt x="694" y="1720"/>
                  </a:cubicBezTo>
                  <a:cubicBezTo>
                    <a:pt x="698" y="1728"/>
                    <a:pt x="694" y="1737"/>
                    <a:pt x="686" y="1740"/>
                  </a:cubicBezTo>
                  <a:cubicBezTo>
                    <a:pt x="678" y="1744"/>
                    <a:pt x="669" y="1741"/>
                    <a:pt x="666" y="1734"/>
                  </a:cubicBezTo>
                  <a:cubicBezTo>
                    <a:pt x="663" y="1726"/>
                    <a:pt x="666" y="1718"/>
                    <a:pt x="674" y="1714"/>
                  </a:cubicBezTo>
                  <a:moveTo>
                    <a:pt x="657" y="1141"/>
                  </a:moveTo>
                  <a:cubicBezTo>
                    <a:pt x="659" y="1141"/>
                    <a:pt x="660" y="1141"/>
                    <a:pt x="661" y="1143"/>
                  </a:cubicBezTo>
                  <a:cubicBezTo>
                    <a:pt x="661" y="1144"/>
                    <a:pt x="661" y="1146"/>
                    <a:pt x="660" y="1146"/>
                  </a:cubicBezTo>
                  <a:cubicBezTo>
                    <a:pt x="658" y="1147"/>
                    <a:pt x="657" y="1146"/>
                    <a:pt x="656" y="1145"/>
                  </a:cubicBezTo>
                  <a:cubicBezTo>
                    <a:pt x="655" y="1144"/>
                    <a:pt x="656" y="1142"/>
                    <a:pt x="657" y="1141"/>
                  </a:cubicBezTo>
                  <a:moveTo>
                    <a:pt x="630" y="1589"/>
                  </a:moveTo>
                  <a:cubicBezTo>
                    <a:pt x="631" y="1588"/>
                    <a:pt x="633" y="1589"/>
                    <a:pt x="634" y="1590"/>
                  </a:cubicBezTo>
                  <a:cubicBezTo>
                    <a:pt x="634" y="1591"/>
                    <a:pt x="634" y="1593"/>
                    <a:pt x="632" y="1594"/>
                  </a:cubicBezTo>
                  <a:cubicBezTo>
                    <a:pt x="631" y="1594"/>
                    <a:pt x="629" y="1594"/>
                    <a:pt x="629" y="1592"/>
                  </a:cubicBezTo>
                  <a:cubicBezTo>
                    <a:pt x="628" y="1591"/>
                    <a:pt x="629" y="1589"/>
                    <a:pt x="630" y="1589"/>
                  </a:cubicBezTo>
                  <a:moveTo>
                    <a:pt x="628" y="1664"/>
                  </a:moveTo>
                  <a:cubicBezTo>
                    <a:pt x="629" y="1663"/>
                    <a:pt x="631" y="1664"/>
                    <a:pt x="631" y="1665"/>
                  </a:cubicBezTo>
                  <a:cubicBezTo>
                    <a:pt x="632" y="1667"/>
                    <a:pt x="631" y="1668"/>
                    <a:pt x="630" y="1669"/>
                  </a:cubicBezTo>
                  <a:cubicBezTo>
                    <a:pt x="629" y="1669"/>
                    <a:pt x="627" y="1669"/>
                    <a:pt x="627" y="1668"/>
                  </a:cubicBezTo>
                  <a:cubicBezTo>
                    <a:pt x="626" y="1666"/>
                    <a:pt x="627" y="1665"/>
                    <a:pt x="628" y="1664"/>
                  </a:cubicBezTo>
                  <a:moveTo>
                    <a:pt x="625" y="1405"/>
                  </a:moveTo>
                  <a:cubicBezTo>
                    <a:pt x="625" y="1407"/>
                    <a:pt x="625" y="1408"/>
                    <a:pt x="624" y="1409"/>
                  </a:cubicBezTo>
                  <a:cubicBezTo>
                    <a:pt x="622" y="1410"/>
                    <a:pt x="621" y="1409"/>
                    <a:pt x="620" y="1408"/>
                  </a:cubicBezTo>
                  <a:cubicBezTo>
                    <a:pt x="619" y="1406"/>
                    <a:pt x="620" y="1405"/>
                    <a:pt x="621" y="1404"/>
                  </a:cubicBezTo>
                  <a:cubicBezTo>
                    <a:pt x="623" y="1404"/>
                    <a:pt x="624" y="1404"/>
                    <a:pt x="625" y="1405"/>
                  </a:cubicBezTo>
                  <a:moveTo>
                    <a:pt x="620" y="1354"/>
                  </a:moveTo>
                  <a:cubicBezTo>
                    <a:pt x="621" y="1353"/>
                    <a:pt x="623" y="1354"/>
                    <a:pt x="623" y="1355"/>
                  </a:cubicBezTo>
                  <a:cubicBezTo>
                    <a:pt x="624" y="1357"/>
                    <a:pt x="623" y="1358"/>
                    <a:pt x="622" y="1359"/>
                  </a:cubicBezTo>
                  <a:cubicBezTo>
                    <a:pt x="621" y="1360"/>
                    <a:pt x="619" y="1359"/>
                    <a:pt x="618" y="1358"/>
                  </a:cubicBezTo>
                  <a:cubicBezTo>
                    <a:pt x="618" y="1356"/>
                    <a:pt x="618" y="1355"/>
                    <a:pt x="620" y="1354"/>
                  </a:cubicBezTo>
                  <a:moveTo>
                    <a:pt x="594" y="1512"/>
                  </a:moveTo>
                  <a:cubicBezTo>
                    <a:pt x="602" y="1508"/>
                    <a:pt x="610" y="1512"/>
                    <a:pt x="614" y="1519"/>
                  </a:cubicBezTo>
                  <a:cubicBezTo>
                    <a:pt x="617" y="1527"/>
                    <a:pt x="614" y="1535"/>
                    <a:pt x="607" y="1539"/>
                  </a:cubicBezTo>
                  <a:cubicBezTo>
                    <a:pt x="599" y="1542"/>
                    <a:pt x="590" y="1539"/>
                    <a:pt x="587" y="1532"/>
                  </a:cubicBezTo>
                  <a:cubicBezTo>
                    <a:pt x="584" y="1524"/>
                    <a:pt x="587" y="1515"/>
                    <a:pt x="594" y="1512"/>
                  </a:cubicBezTo>
                  <a:moveTo>
                    <a:pt x="584" y="1811"/>
                  </a:moveTo>
                  <a:cubicBezTo>
                    <a:pt x="586" y="1810"/>
                    <a:pt x="587" y="1811"/>
                    <a:pt x="588" y="1812"/>
                  </a:cubicBezTo>
                  <a:cubicBezTo>
                    <a:pt x="589" y="1814"/>
                    <a:pt x="588" y="1815"/>
                    <a:pt x="587" y="1816"/>
                  </a:cubicBezTo>
                  <a:cubicBezTo>
                    <a:pt x="585" y="1816"/>
                    <a:pt x="584" y="1816"/>
                    <a:pt x="583" y="1815"/>
                  </a:cubicBezTo>
                  <a:cubicBezTo>
                    <a:pt x="582" y="1813"/>
                    <a:pt x="583" y="1812"/>
                    <a:pt x="584" y="1811"/>
                  </a:cubicBezTo>
                  <a:moveTo>
                    <a:pt x="564" y="1413"/>
                  </a:moveTo>
                  <a:cubicBezTo>
                    <a:pt x="566" y="1412"/>
                    <a:pt x="567" y="1413"/>
                    <a:pt x="568" y="1414"/>
                  </a:cubicBezTo>
                  <a:cubicBezTo>
                    <a:pt x="568" y="1415"/>
                    <a:pt x="568" y="1417"/>
                    <a:pt x="567" y="1418"/>
                  </a:cubicBezTo>
                  <a:cubicBezTo>
                    <a:pt x="565" y="1418"/>
                    <a:pt x="564" y="1418"/>
                    <a:pt x="563" y="1416"/>
                  </a:cubicBezTo>
                  <a:cubicBezTo>
                    <a:pt x="562" y="1415"/>
                    <a:pt x="563" y="1413"/>
                    <a:pt x="564" y="1413"/>
                  </a:cubicBezTo>
                  <a:moveTo>
                    <a:pt x="560" y="1725"/>
                  </a:moveTo>
                  <a:cubicBezTo>
                    <a:pt x="561" y="1725"/>
                    <a:pt x="563" y="1725"/>
                    <a:pt x="564" y="1727"/>
                  </a:cubicBezTo>
                  <a:cubicBezTo>
                    <a:pt x="564" y="1728"/>
                    <a:pt x="564" y="1730"/>
                    <a:pt x="562" y="1730"/>
                  </a:cubicBezTo>
                  <a:cubicBezTo>
                    <a:pt x="561" y="1731"/>
                    <a:pt x="559" y="1730"/>
                    <a:pt x="559" y="1729"/>
                  </a:cubicBezTo>
                  <a:cubicBezTo>
                    <a:pt x="558" y="1728"/>
                    <a:pt x="559" y="1726"/>
                    <a:pt x="560" y="1725"/>
                  </a:cubicBezTo>
                  <a:moveTo>
                    <a:pt x="547" y="1601"/>
                  </a:moveTo>
                  <a:cubicBezTo>
                    <a:pt x="548" y="1601"/>
                    <a:pt x="550" y="1601"/>
                    <a:pt x="551" y="1603"/>
                  </a:cubicBezTo>
                  <a:cubicBezTo>
                    <a:pt x="551" y="1604"/>
                    <a:pt x="551" y="1606"/>
                    <a:pt x="549" y="1606"/>
                  </a:cubicBezTo>
                  <a:cubicBezTo>
                    <a:pt x="548" y="1607"/>
                    <a:pt x="546" y="1606"/>
                    <a:pt x="546" y="1605"/>
                  </a:cubicBezTo>
                  <a:cubicBezTo>
                    <a:pt x="545" y="1604"/>
                    <a:pt x="546" y="1602"/>
                    <a:pt x="547" y="1601"/>
                  </a:cubicBezTo>
                  <a:moveTo>
                    <a:pt x="480" y="1677"/>
                  </a:moveTo>
                  <a:cubicBezTo>
                    <a:pt x="479" y="1678"/>
                    <a:pt x="477" y="1677"/>
                    <a:pt x="476" y="1676"/>
                  </a:cubicBezTo>
                  <a:cubicBezTo>
                    <a:pt x="476" y="1674"/>
                    <a:pt x="476" y="1673"/>
                    <a:pt x="478" y="1672"/>
                  </a:cubicBezTo>
                  <a:cubicBezTo>
                    <a:pt x="479" y="1672"/>
                    <a:pt x="481" y="1672"/>
                    <a:pt x="481" y="1673"/>
                  </a:cubicBezTo>
                  <a:cubicBezTo>
                    <a:pt x="482" y="1675"/>
                    <a:pt x="481" y="1676"/>
                    <a:pt x="480" y="1677"/>
                  </a:cubicBezTo>
                  <a:moveTo>
                    <a:pt x="473" y="1325"/>
                  </a:moveTo>
                  <a:cubicBezTo>
                    <a:pt x="474" y="1325"/>
                    <a:pt x="476" y="1325"/>
                    <a:pt x="476" y="1327"/>
                  </a:cubicBezTo>
                  <a:cubicBezTo>
                    <a:pt x="477" y="1328"/>
                    <a:pt x="476" y="1330"/>
                    <a:pt x="475" y="1330"/>
                  </a:cubicBezTo>
                  <a:cubicBezTo>
                    <a:pt x="474" y="1331"/>
                    <a:pt x="472" y="1330"/>
                    <a:pt x="471" y="1329"/>
                  </a:cubicBezTo>
                  <a:cubicBezTo>
                    <a:pt x="471" y="1328"/>
                    <a:pt x="471" y="1326"/>
                    <a:pt x="473" y="13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 rot="2700000">
              <a:off x="1862081" y="865986"/>
              <a:ext cx="2778676" cy="3576129"/>
              <a:chOff x="1522413" y="1185863"/>
              <a:chExt cx="1314449" cy="1712913"/>
            </a:xfrm>
            <a:solidFill>
              <a:schemeClr val="tx1">
                <a:alpha val="6000"/>
              </a:schemeClr>
            </a:solidFill>
          </p:grpSpPr>
          <p:sp>
            <p:nvSpPr>
              <p:cNvPr id="43" name="Freeform 185"/>
              <p:cNvSpPr>
                <a:spLocks/>
              </p:cNvSpPr>
              <p:nvPr/>
            </p:nvSpPr>
            <p:spPr bwMode="auto">
              <a:xfrm>
                <a:off x="2425700" y="1825626"/>
                <a:ext cx="411162" cy="1073150"/>
              </a:xfrm>
              <a:custGeom>
                <a:avLst/>
                <a:gdLst>
                  <a:gd name="T0" fmla="*/ 25 w 419"/>
                  <a:gd name="T1" fmla="*/ 0 h 1096"/>
                  <a:gd name="T2" fmla="*/ 25 w 419"/>
                  <a:gd name="T3" fmla="*/ 512 h 1096"/>
                  <a:gd name="T4" fmla="*/ 188 w 419"/>
                  <a:gd name="T5" fmla="*/ 632 h 1096"/>
                  <a:gd name="T6" fmla="*/ 188 w 419"/>
                  <a:gd name="T7" fmla="*/ 632 h 1096"/>
                  <a:gd name="T8" fmla="*/ 187 w 419"/>
                  <a:gd name="T9" fmla="*/ 736 h 1096"/>
                  <a:gd name="T10" fmla="*/ 251 w 419"/>
                  <a:gd name="T11" fmla="*/ 746 h 1096"/>
                  <a:gd name="T12" fmla="*/ 318 w 419"/>
                  <a:gd name="T13" fmla="*/ 1096 h 1096"/>
                  <a:gd name="T14" fmla="*/ 357 w 419"/>
                  <a:gd name="T15" fmla="*/ 739 h 1096"/>
                  <a:gd name="T16" fmla="*/ 361 w 419"/>
                  <a:gd name="T17" fmla="*/ 738 h 1096"/>
                  <a:gd name="T18" fmla="*/ 361 w 419"/>
                  <a:gd name="T19" fmla="*/ 739 h 1096"/>
                  <a:gd name="T20" fmla="*/ 419 w 419"/>
                  <a:gd name="T21" fmla="*/ 723 h 1096"/>
                  <a:gd name="T22" fmla="*/ 419 w 419"/>
                  <a:gd name="T23" fmla="*/ 717 h 1096"/>
                  <a:gd name="T24" fmla="*/ 373 w 419"/>
                  <a:gd name="T25" fmla="*/ 402 h 1096"/>
                  <a:gd name="T26" fmla="*/ 369 w 419"/>
                  <a:gd name="T27" fmla="*/ 387 h 1096"/>
                  <a:gd name="T28" fmla="*/ 322 w 419"/>
                  <a:gd name="T29" fmla="*/ 274 h 1096"/>
                  <a:gd name="T30" fmla="*/ 286 w 419"/>
                  <a:gd name="T31" fmla="*/ 249 h 1096"/>
                  <a:gd name="T32" fmla="*/ 261 w 419"/>
                  <a:gd name="T33" fmla="*/ 261 h 1096"/>
                  <a:gd name="T34" fmla="*/ 233 w 419"/>
                  <a:gd name="T35" fmla="*/ 307 h 1096"/>
                  <a:gd name="T36" fmla="*/ 219 w 419"/>
                  <a:gd name="T37" fmla="*/ 349 h 1096"/>
                  <a:gd name="T38" fmla="*/ 219 w 419"/>
                  <a:gd name="T39" fmla="*/ 349 h 1096"/>
                  <a:gd name="T40" fmla="*/ 216 w 419"/>
                  <a:gd name="T41" fmla="*/ 361 h 1096"/>
                  <a:gd name="T42" fmla="*/ 25 w 419"/>
                  <a:gd name="T43" fmla="*/ 74 h 1096"/>
                  <a:gd name="T44" fmla="*/ 25 w 419"/>
                  <a:gd name="T45" fmla="*/ 18 h 1096"/>
                  <a:gd name="T46" fmla="*/ 25 w 419"/>
                  <a:gd name="T47" fmla="*/ 0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9" h="1096">
                    <a:moveTo>
                      <a:pt x="25" y="0"/>
                    </a:moveTo>
                    <a:cubicBezTo>
                      <a:pt x="12" y="93"/>
                      <a:pt x="0" y="265"/>
                      <a:pt x="25" y="512"/>
                    </a:cubicBezTo>
                    <a:cubicBezTo>
                      <a:pt x="188" y="632"/>
                      <a:pt x="188" y="632"/>
                      <a:pt x="188" y="632"/>
                    </a:cubicBezTo>
                    <a:cubicBezTo>
                      <a:pt x="188" y="632"/>
                      <a:pt x="188" y="632"/>
                      <a:pt x="188" y="632"/>
                    </a:cubicBezTo>
                    <a:cubicBezTo>
                      <a:pt x="186" y="681"/>
                      <a:pt x="186" y="720"/>
                      <a:pt x="187" y="736"/>
                    </a:cubicBezTo>
                    <a:cubicBezTo>
                      <a:pt x="187" y="736"/>
                      <a:pt x="206" y="744"/>
                      <a:pt x="251" y="746"/>
                    </a:cubicBezTo>
                    <a:cubicBezTo>
                      <a:pt x="318" y="1096"/>
                      <a:pt x="318" y="1096"/>
                      <a:pt x="318" y="1096"/>
                    </a:cubicBezTo>
                    <a:cubicBezTo>
                      <a:pt x="357" y="739"/>
                      <a:pt x="357" y="739"/>
                      <a:pt x="357" y="739"/>
                    </a:cubicBezTo>
                    <a:cubicBezTo>
                      <a:pt x="359" y="739"/>
                      <a:pt x="360" y="739"/>
                      <a:pt x="361" y="738"/>
                    </a:cubicBezTo>
                    <a:cubicBezTo>
                      <a:pt x="361" y="739"/>
                      <a:pt x="361" y="739"/>
                      <a:pt x="361" y="739"/>
                    </a:cubicBezTo>
                    <a:cubicBezTo>
                      <a:pt x="396" y="735"/>
                      <a:pt x="419" y="723"/>
                      <a:pt x="419" y="723"/>
                    </a:cubicBezTo>
                    <a:cubicBezTo>
                      <a:pt x="419" y="723"/>
                      <a:pt x="419" y="721"/>
                      <a:pt x="419" y="717"/>
                    </a:cubicBezTo>
                    <a:cubicBezTo>
                      <a:pt x="406" y="532"/>
                      <a:pt x="373" y="402"/>
                      <a:pt x="373" y="402"/>
                    </a:cubicBezTo>
                    <a:cubicBezTo>
                      <a:pt x="372" y="397"/>
                      <a:pt x="371" y="392"/>
                      <a:pt x="369" y="387"/>
                    </a:cubicBezTo>
                    <a:cubicBezTo>
                      <a:pt x="356" y="339"/>
                      <a:pt x="341" y="298"/>
                      <a:pt x="322" y="274"/>
                    </a:cubicBezTo>
                    <a:cubicBezTo>
                      <a:pt x="309" y="256"/>
                      <a:pt x="297" y="249"/>
                      <a:pt x="286" y="249"/>
                    </a:cubicBezTo>
                    <a:cubicBezTo>
                      <a:pt x="277" y="249"/>
                      <a:pt x="269" y="254"/>
                      <a:pt x="261" y="261"/>
                    </a:cubicBezTo>
                    <a:cubicBezTo>
                      <a:pt x="250" y="271"/>
                      <a:pt x="241" y="287"/>
                      <a:pt x="233" y="307"/>
                    </a:cubicBezTo>
                    <a:cubicBezTo>
                      <a:pt x="224" y="329"/>
                      <a:pt x="219" y="349"/>
                      <a:pt x="219" y="349"/>
                    </a:cubicBezTo>
                    <a:cubicBezTo>
                      <a:pt x="219" y="349"/>
                      <a:pt x="219" y="349"/>
                      <a:pt x="219" y="349"/>
                    </a:cubicBezTo>
                    <a:cubicBezTo>
                      <a:pt x="218" y="353"/>
                      <a:pt x="217" y="357"/>
                      <a:pt x="216" y="361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55"/>
                      <a:pt x="25" y="37"/>
                      <a:pt x="25" y="18"/>
                    </a:cubicBezTo>
                    <a:cubicBezTo>
                      <a:pt x="25" y="12"/>
                      <a:pt x="25" y="6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6"/>
              <p:cNvSpPr>
                <a:spLocks noEditPoints="1"/>
              </p:cNvSpPr>
              <p:nvPr/>
            </p:nvSpPr>
            <p:spPr bwMode="auto">
              <a:xfrm>
                <a:off x="1522413" y="1185863"/>
                <a:ext cx="923925" cy="1712913"/>
              </a:xfrm>
              <a:custGeom>
                <a:avLst/>
                <a:gdLst>
                  <a:gd name="T0" fmla="*/ 112 w 941"/>
                  <a:gd name="T1" fmla="*/ 1600 h 1748"/>
                  <a:gd name="T2" fmla="*/ 114 w 941"/>
                  <a:gd name="T3" fmla="*/ 1596 h 1748"/>
                  <a:gd name="T4" fmla="*/ 115 w 941"/>
                  <a:gd name="T5" fmla="*/ 1601 h 1748"/>
                  <a:gd name="T6" fmla="*/ 131 w 941"/>
                  <a:gd name="T7" fmla="*/ 1413 h 1748"/>
                  <a:gd name="T8" fmla="*/ 130 w 941"/>
                  <a:gd name="T9" fmla="*/ 1408 h 1748"/>
                  <a:gd name="T10" fmla="*/ 134 w 941"/>
                  <a:gd name="T11" fmla="*/ 1409 h 1748"/>
                  <a:gd name="T12" fmla="*/ 131 w 941"/>
                  <a:gd name="T13" fmla="*/ 1413 h 1748"/>
                  <a:gd name="T14" fmla="*/ 184 w 941"/>
                  <a:gd name="T15" fmla="*/ 1353 h 1748"/>
                  <a:gd name="T16" fmla="*/ 187 w 941"/>
                  <a:gd name="T17" fmla="*/ 1349 h 1748"/>
                  <a:gd name="T18" fmla="*/ 188 w 941"/>
                  <a:gd name="T19" fmla="*/ 1354 h 1748"/>
                  <a:gd name="T20" fmla="*/ 40 w 941"/>
                  <a:gd name="T21" fmla="*/ 1325 h 1748"/>
                  <a:gd name="T22" fmla="*/ 39 w 941"/>
                  <a:gd name="T23" fmla="*/ 1320 h 1748"/>
                  <a:gd name="T24" fmla="*/ 42 w 941"/>
                  <a:gd name="T25" fmla="*/ 1322 h 1748"/>
                  <a:gd name="T26" fmla="*/ 40 w 941"/>
                  <a:gd name="T27" fmla="*/ 1325 h 1748"/>
                  <a:gd name="T28" fmla="*/ 222 w 941"/>
                  <a:gd name="T29" fmla="*/ 1140 h 1748"/>
                  <a:gd name="T30" fmla="*/ 224 w 941"/>
                  <a:gd name="T31" fmla="*/ 1136 h 1748"/>
                  <a:gd name="T32" fmla="*/ 226 w 941"/>
                  <a:gd name="T33" fmla="*/ 1141 h 1748"/>
                  <a:gd name="T34" fmla="*/ 736 w 941"/>
                  <a:gd name="T35" fmla="*/ 0 h 1748"/>
                  <a:gd name="T36" fmla="*/ 394 w 941"/>
                  <a:gd name="T37" fmla="*/ 678 h 1748"/>
                  <a:gd name="T38" fmla="*/ 203 w 941"/>
                  <a:gd name="T39" fmla="*/ 1014 h 1748"/>
                  <a:gd name="T40" fmla="*/ 200 w 941"/>
                  <a:gd name="T41" fmla="*/ 1001 h 1748"/>
                  <a:gd name="T42" fmla="*/ 158 w 941"/>
                  <a:gd name="T43" fmla="*/ 913 h 1748"/>
                  <a:gd name="T44" fmla="*/ 97 w 941"/>
                  <a:gd name="T45" fmla="*/ 926 h 1748"/>
                  <a:gd name="T46" fmla="*/ 46 w 941"/>
                  <a:gd name="T47" fmla="*/ 1054 h 1748"/>
                  <a:gd name="T48" fmla="*/ 0 w 941"/>
                  <a:gd name="T49" fmla="*/ 1375 h 1748"/>
                  <a:gd name="T50" fmla="*/ 58 w 941"/>
                  <a:gd name="T51" fmla="*/ 1390 h 1748"/>
                  <a:gd name="T52" fmla="*/ 105 w 941"/>
                  <a:gd name="T53" fmla="*/ 1748 h 1748"/>
                  <a:gd name="T54" fmla="*/ 232 w 941"/>
                  <a:gd name="T55" fmla="*/ 1388 h 1748"/>
                  <a:gd name="T56" fmla="*/ 232 w 941"/>
                  <a:gd name="T57" fmla="*/ 1284 h 1748"/>
                  <a:gd name="T58" fmla="*/ 471 w 941"/>
                  <a:gd name="T59" fmla="*/ 1107 h 1748"/>
                  <a:gd name="T60" fmla="*/ 478 w 941"/>
                  <a:gd name="T61" fmla="*/ 1125 h 1748"/>
                  <a:gd name="T62" fmla="*/ 507 w 941"/>
                  <a:gd name="T63" fmla="*/ 1305 h 1748"/>
                  <a:gd name="T64" fmla="*/ 539 w 941"/>
                  <a:gd name="T65" fmla="*/ 1311 h 1748"/>
                  <a:gd name="T66" fmla="*/ 558 w 941"/>
                  <a:gd name="T67" fmla="*/ 1315 h 1748"/>
                  <a:gd name="T68" fmla="*/ 653 w 941"/>
                  <a:gd name="T69" fmla="*/ 1361 h 1748"/>
                  <a:gd name="T70" fmla="*/ 720 w 941"/>
                  <a:gd name="T71" fmla="*/ 566 h 1748"/>
                  <a:gd name="T72" fmla="*/ 883 w 941"/>
                  <a:gd name="T73" fmla="*/ 278 h 1748"/>
                  <a:gd name="T74" fmla="*/ 869 w 941"/>
                  <a:gd name="T75" fmla="*/ 240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1" h="1748">
                    <a:moveTo>
                      <a:pt x="114" y="1601"/>
                    </a:moveTo>
                    <a:cubicBezTo>
                      <a:pt x="113" y="1601"/>
                      <a:pt x="112" y="1601"/>
                      <a:pt x="112" y="1600"/>
                    </a:cubicBezTo>
                    <a:cubicBezTo>
                      <a:pt x="111" y="1599"/>
                      <a:pt x="112" y="1597"/>
                      <a:pt x="113" y="1596"/>
                    </a:cubicBezTo>
                    <a:cubicBezTo>
                      <a:pt x="113" y="1596"/>
                      <a:pt x="114" y="1596"/>
                      <a:pt x="114" y="1596"/>
                    </a:cubicBezTo>
                    <a:cubicBezTo>
                      <a:pt x="115" y="1596"/>
                      <a:pt x="116" y="1597"/>
                      <a:pt x="117" y="1598"/>
                    </a:cubicBezTo>
                    <a:cubicBezTo>
                      <a:pt x="117" y="1599"/>
                      <a:pt x="117" y="1601"/>
                      <a:pt x="115" y="1601"/>
                    </a:cubicBezTo>
                    <a:cubicBezTo>
                      <a:pt x="115" y="1601"/>
                      <a:pt x="115" y="1601"/>
                      <a:pt x="114" y="1601"/>
                    </a:cubicBezTo>
                    <a:moveTo>
                      <a:pt x="131" y="1413"/>
                    </a:moveTo>
                    <a:cubicBezTo>
                      <a:pt x="130" y="1413"/>
                      <a:pt x="129" y="1412"/>
                      <a:pt x="129" y="1411"/>
                    </a:cubicBezTo>
                    <a:cubicBezTo>
                      <a:pt x="128" y="1410"/>
                      <a:pt x="129" y="1408"/>
                      <a:pt x="130" y="1408"/>
                    </a:cubicBezTo>
                    <a:cubicBezTo>
                      <a:pt x="131" y="1408"/>
                      <a:pt x="131" y="1407"/>
                      <a:pt x="131" y="1407"/>
                    </a:cubicBezTo>
                    <a:cubicBezTo>
                      <a:pt x="132" y="1407"/>
                      <a:pt x="133" y="1408"/>
                      <a:pt x="134" y="1409"/>
                    </a:cubicBezTo>
                    <a:cubicBezTo>
                      <a:pt x="134" y="1410"/>
                      <a:pt x="134" y="1412"/>
                      <a:pt x="133" y="1413"/>
                    </a:cubicBezTo>
                    <a:cubicBezTo>
                      <a:pt x="132" y="1413"/>
                      <a:pt x="132" y="1413"/>
                      <a:pt x="131" y="1413"/>
                    </a:cubicBezTo>
                    <a:moveTo>
                      <a:pt x="187" y="1354"/>
                    </a:moveTo>
                    <a:cubicBezTo>
                      <a:pt x="186" y="1354"/>
                      <a:pt x="185" y="1354"/>
                      <a:pt x="184" y="1353"/>
                    </a:cubicBezTo>
                    <a:cubicBezTo>
                      <a:pt x="184" y="1351"/>
                      <a:pt x="184" y="1350"/>
                      <a:pt x="186" y="1349"/>
                    </a:cubicBezTo>
                    <a:cubicBezTo>
                      <a:pt x="186" y="1349"/>
                      <a:pt x="186" y="1349"/>
                      <a:pt x="187" y="1349"/>
                    </a:cubicBezTo>
                    <a:cubicBezTo>
                      <a:pt x="188" y="1349"/>
                      <a:pt x="189" y="1349"/>
                      <a:pt x="189" y="1350"/>
                    </a:cubicBezTo>
                    <a:cubicBezTo>
                      <a:pt x="190" y="1352"/>
                      <a:pt x="189" y="1353"/>
                      <a:pt x="188" y="1354"/>
                    </a:cubicBezTo>
                    <a:cubicBezTo>
                      <a:pt x="188" y="1354"/>
                      <a:pt x="187" y="1354"/>
                      <a:pt x="187" y="1354"/>
                    </a:cubicBezTo>
                    <a:moveTo>
                      <a:pt x="40" y="1325"/>
                    </a:moveTo>
                    <a:cubicBezTo>
                      <a:pt x="39" y="1325"/>
                      <a:pt x="38" y="1325"/>
                      <a:pt x="37" y="1324"/>
                    </a:cubicBezTo>
                    <a:cubicBezTo>
                      <a:pt x="37" y="1323"/>
                      <a:pt x="37" y="1321"/>
                      <a:pt x="39" y="1320"/>
                    </a:cubicBezTo>
                    <a:cubicBezTo>
                      <a:pt x="39" y="1320"/>
                      <a:pt x="39" y="1320"/>
                      <a:pt x="40" y="1320"/>
                    </a:cubicBezTo>
                    <a:cubicBezTo>
                      <a:pt x="41" y="1320"/>
                      <a:pt x="42" y="1321"/>
                      <a:pt x="42" y="1322"/>
                    </a:cubicBezTo>
                    <a:cubicBezTo>
                      <a:pt x="43" y="1323"/>
                      <a:pt x="42" y="1325"/>
                      <a:pt x="41" y="1325"/>
                    </a:cubicBezTo>
                    <a:cubicBezTo>
                      <a:pt x="41" y="1325"/>
                      <a:pt x="40" y="1325"/>
                      <a:pt x="40" y="1325"/>
                    </a:cubicBezTo>
                    <a:moveTo>
                      <a:pt x="224" y="1142"/>
                    </a:moveTo>
                    <a:cubicBezTo>
                      <a:pt x="223" y="1142"/>
                      <a:pt x="222" y="1141"/>
                      <a:pt x="222" y="1140"/>
                    </a:cubicBezTo>
                    <a:cubicBezTo>
                      <a:pt x="221" y="1139"/>
                      <a:pt x="222" y="1137"/>
                      <a:pt x="223" y="1136"/>
                    </a:cubicBezTo>
                    <a:cubicBezTo>
                      <a:pt x="224" y="1136"/>
                      <a:pt x="224" y="1136"/>
                      <a:pt x="224" y="1136"/>
                    </a:cubicBezTo>
                    <a:cubicBezTo>
                      <a:pt x="225" y="1136"/>
                      <a:pt x="226" y="1137"/>
                      <a:pt x="227" y="1138"/>
                    </a:cubicBezTo>
                    <a:cubicBezTo>
                      <a:pt x="227" y="1139"/>
                      <a:pt x="227" y="1141"/>
                      <a:pt x="226" y="1141"/>
                    </a:cubicBezTo>
                    <a:cubicBezTo>
                      <a:pt x="225" y="1141"/>
                      <a:pt x="225" y="1142"/>
                      <a:pt x="224" y="1142"/>
                    </a:cubicBezTo>
                    <a:moveTo>
                      <a:pt x="736" y="0"/>
                    </a:moveTo>
                    <a:cubicBezTo>
                      <a:pt x="679" y="5"/>
                      <a:pt x="623" y="14"/>
                      <a:pt x="567" y="26"/>
                    </a:cubicBezTo>
                    <a:cubicBezTo>
                      <a:pt x="458" y="182"/>
                      <a:pt x="391" y="416"/>
                      <a:pt x="394" y="678"/>
                    </a:cubicBezTo>
                    <a:cubicBezTo>
                      <a:pt x="394" y="696"/>
                      <a:pt x="395" y="715"/>
                      <a:pt x="396" y="733"/>
                    </a:cubicBezTo>
                    <a:cubicBezTo>
                      <a:pt x="203" y="1014"/>
                      <a:pt x="203" y="1014"/>
                      <a:pt x="203" y="1014"/>
                    </a:cubicBezTo>
                    <a:cubicBezTo>
                      <a:pt x="202" y="1010"/>
                      <a:pt x="201" y="1005"/>
                      <a:pt x="200" y="1001"/>
                    </a:cubicBezTo>
                    <a:cubicBezTo>
                      <a:pt x="200" y="1001"/>
                      <a:pt x="200" y="1001"/>
                      <a:pt x="200" y="1001"/>
                    </a:cubicBezTo>
                    <a:cubicBezTo>
                      <a:pt x="200" y="1001"/>
                      <a:pt x="195" y="981"/>
                      <a:pt x="187" y="959"/>
                    </a:cubicBezTo>
                    <a:cubicBezTo>
                      <a:pt x="179" y="939"/>
                      <a:pt x="169" y="923"/>
                      <a:pt x="158" y="913"/>
                    </a:cubicBezTo>
                    <a:cubicBezTo>
                      <a:pt x="150" y="906"/>
                      <a:pt x="142" y="901"/>
                      <a:pt x="133" y="901"/>
                    </a:cubicBezTo>
                    <a:cubicBezTo>
                      <a:pt x="122" y="901"/>
                      <a:pt x="110" y="908"/>
                      <a:pt x="97" y="926"/>
                    </a:cubicBezTo>
                    <a:cubicBezTo>
                      <a:pt x="78" y="950"/>
                      <a:pt x="63" y="991"/>
                      <a:pt x="50" y="1039"/>
                    </a:cubicBezTo>
                    <a:cubicBezTo>
                      <a:pt x="49" y="1044"/>
                      <a:pt x="47" y="1049"/>
                      <a:pt x="46" y="1054"/>
                    </a:cubicBezTo>
                    <a:cubicBezTo>
                      <a:pt x="46" y="1054"/>
                      <a:pt x="13" y="1184"/>
                      <a:pt x="0" y="1369"/>
                    </a:cubicBezTo>
                    <a:cubicBezTo>
                      <a:pt x="0" y="1373"/>
                      <a:pt x="0" y="1375"/>
                      <a:pt x="0" y="1375"/>
                    </a:cubicBezTo>
                    <a:cubicBezTo>
                      <a:pt x="0" y="1375"/>
                      <a:pt x="23" y="1387"/>
                      <a:pt x="58" y="1391"/>
                    </a:cubicBezTo>
                    <a:cubicBezTo>
                      <a:pt x="58" y="1390"/>
                      <a:pt x="58" y="1390"/>
                      <a:pt x="58" y="1390"/>
                    </a:cubicBezTo>
                    <a:cubicBezTo>
                      <a:pt x="60" y="1391"/>
                      <a:pt x="63" y="1391"/>
                      <a:pt x="66" y="1392"/>
                    </a:cubicBezTo>
                    <a:cubicBezTo>
                      <a:pt x="105" y="1748"/>
                      <a:pt x="105" y="1748"/>
                      <a:pt x="105" y="1748"/>
                    </a:cubicBezTo>
                    <a:cubicBezTo>
                      <a:pt x="172" y="1397"/>
                      <a:pt x="172" y="1397"/>
                      <a:pt x="172" y="1397"/>
                    </a:cubicBezTo>
                    <a:cubicBezTo>
                      <a:pt x="214" y="1395"/>
                      <a:pt x="232" y="1388"/>
                      <a:pt x="232" y="1388"/>
                    </a:cubicBezTo>
                    <a:cubicBezTo>
                      <a:pt x="233" y="1372"/>
                      <a:pt x="233" y="1333"/>
                      <a:pt x="232" y="1284"/>
                    </a:cubicBezTo>
                    <a:cubicBezTo>
                      <a:pt x="232" y="1284"/>
                      <a:pt x="232" y="1284"/>
                      <a:pt x="232" y="1284"/>
                    </a:cubicBezTo>
                    <a:cubicBezTo>
                      <a:pt x="448" y="1123"/>
                      <a:pt x="448" y="1123"/>
                      <a:pt x="448" y="1123"/>
                    </a:cubicBezTo>
                    <a:cubicBezTo>
                      <a:pt x="471" y="1107"/>
                      <a:pt x="471" y="1107"/>
                      <a:pt x="471" y="1107"/>
                    </a:cubicBezTo>
                    <a:cubicBezTo>
                      <a:pt x="473" y="1113"/>
                      <a:pt x="475" y="1119"/>
                      <a:pt x="478" y="1125"/>
                    </a:cubicBezTo>
                    <a:cubicBezTo>
                      <a:pt x="478" y="1125"/>
                      <a:pt x="478" y="1125"/>
                      <a:pt x="478" y="1125"/>
                    </a:cubicBezTo>
                    <a:cubicBezTo>
                      <a:pt x="478" y="1125"/>
                      <a:pt x="403" y="1218"/>
                      <a:pt x="443" y="1272"/>
                    </a:cubicBezTo>
                    <a:cubicBezTo>
                      <a:pt x="443" y="1272"/>
                      <a:pt x="455" y="1294"/>
                      <a:pt x="507" y="1305"/>
                    </a:cubicBezTo>
                    <a:cubicBezTo>
                      <a:pt x="507" y="1305"/>
                      <a:pt x="507" y="1305"/>
                      <a:pt x="507" y="1305"/>
                    </a:cubicBezTo>
                    <a:cubicBezTo>
                      <a:pt x="517" y="1308"/>
                      <a:pt x="528" y="1310"/>
                      <a:pt x="539" y="1311"/>
                    </a:cubicBezTo>
                    <a:cubicBezTo>
                      <a:pt x="539" y="1311"/>
                      <a:pt x="539" y="1311"/>
                      <a:pt x="539" y="1311"/>
                    </a:cubicBezTo>
                    <a:cubicBezTo>
                      <a:pt x="539" y="1311"/>
                      <a:pt x="545" y="1313"/>
                      <a:pt x="558" y="1315"/>
                    </a:cubicBezTo>
                    <a:cubicBezTo>
                      <a:pt x="548" y="1377"/>
                      <a:pt x="541" y="1467"/>
                      <a:pt x="547" y="1585"/>
                    </a:cubicBezTo>
                    <a:cubicBezTo>
                      <a:pt x="590" y="1519"/>
                      <a:pt x="627" y="1443"/>
                      <a:pt x="653" y="1361"/>
                    </a:cubicBezTo>
                    <a:cubicBezTo>
                      <a:pt x="651" y="1361"/>
                      <a:pt x="651" y="1361"/>
                      <a:pt x="651" y="1361"/>
                    </a:cubicBezTo>
                    <a:cubicBezTo>
                      <a:pt x="651" y="1361"/>
                      <a:pt x="747" y="1035"/>
                      <a:pt x="720" y="566"/>
                    </a:cubicBezTo>
                    <a:cubicBezTo>
                      <a:pt x="941" y="569"/>
                      <a:pt x="941" y="569"/>
                      <a:pt x="941" y="569"/>
                    </a:cubicBezTo>
                    <a:cubicBezTo>
                      <a:pt x="932" y="465"/>
                      <a:pt x="912" y="367"/>
                      <a:pt x="883" y="278"/>
                    </a:cubicBezTo>
                    <a:cubicBezTo>
                      <a:pt x="884" y="278"/>
                      <a:pt x="885" y="278"/>
                      <a:pt x="887" y="279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34" y="146"/>
                      <a:pt x="789" y="65"/>
                      <a:pt x="73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145"/>
            <p:cNvSpPr>
              <a:spLocks/>
            </p:cNvSpPr>
            <p:nvPr/>
          </p:nvSpPr>
          <p:spPr bwMode="auto">
            <a:xfrm rot="2700000">
              <a:off x="1680985" y="4326550"/>
              <a:ext cx="974852" cy="214400"/>
            </a:xfrm>
            <a:custGeom>
              <a:avLst/>
              <a:gdLst>
                <a:gd name="T0" fmla="*/ 392 w 477"/>
                <a:gd name="T1" fmla="*/ 43 h 105"/>
                <a:gd name="T2" fmla="*/ 364 w 477"/>
                <a:gd name="T3" fmla="*/ 40 h 105"/>
                <a:gd name="T4" fmla="*/ 336 w 477"/>
                <a:gd name="T5" fmla="*/ 43 h 105"/>
                <a:gd name="T6" fmla="*/ 308 w 477"/>
                <a:gd name="T7" fmla="*/ 52 h 105"/>
                <a:gd name="T8" fmla="*/ 273 w 477"/>
                <a:gd name="T9" fmla="*/ 37 h 105"/>
                <a:gd name="T10" fmla="*/ 261 w 477"/>
                <a:gd name="T11" fmla="*/ 28 h 105"/>
                <a:gd name="T12" fmla="*/ 253 w 477"/>
                <a:gd name="T13" fmla="*/ 24 h 105"/>
                <a:gd name="T14" fmla="*/ 232 w 477"/>
                <a:gd name="T15" fmla="*/ 14 h 105"/>
                <a:gd name="T16" fmla="*/ 209 w 477"/>
                <a:gd name="T17" fmla="*/ 6 h 105"/>
                <a:gd name="T18" fmla="*/ 163 w 477"/>
                <a:gd name="T19" fmla="*/ 0 h 105"/>
                <a:gd name="T20" fmla="*/ 128 w 477"/>
                <a:gd name="T21" fmla="*/ 3 h 105"/>
                <a:gd name="T22" fmla="*/ 95 w 477"/>
                <a:gd name="T23" fmla="*/ 13 h 105"/>
                <a:gd name="T24" fmla="*/ 55 w 477"/>
                <a:gd name="T25" fmla="*/ 35 h 105"/>
                <a:gd name="T26" fmla="*/ 30 w 477"/>
                <a:gd name="T27" fmla="*/ 58 h 105"/>
                <a:gd name="T28" fmla="*/ 10 w 477"/>
                <a:gd name="T29" fmla="*/ 85 h 105"/>
                <a:gd name="T30" fmla="*/ 0 w 477"/>
                <a:gd name="T31" fmla="*/ 105 h 105"/>
                <a:gd name="T32" fmla="*/ 31 w 477"/>
                <a:gd name="T33" fmla="*/ 75 h 105"/>
                <a:gd name="T34" fmla="*/ 48 w 477"/>
                <a:gd name="T35" fmla="*/ 63 h 105"/>
                <a:gd name="T36" fmla="*/ 84 w 477"/>
                <a:gd name="T37" fmla="*/ 45 h 105"/>
                <a:gd name="T38" fmla="*/ 123 w 477"/>
                <a:gd name="T39" fmla="*/ 35 h 105"/>
                <a:gd name="T40" fmla="*/ 142 w 477"/>
                <a:gd name="T41" fmla="*/ 34 h 105"/>
                <a:gd name="T42" fmla="*/ 152 w 477"/>
                <a:gd name="T43" fmla="*/ 34 h 105"/>
                <a:gd name="T44" fmla="*/ 181 w 477"/>
                <a:gd name="T45" fmla="*/ 36 h 105"/>
                <a:gd name="T46" fmla="*/ 209 w 477"/>
                <a:gd name="T47" fmla="*/ 44 h 105"/>
                <a:gd name="T48" fmla="*/ 221 w 477"/>
                <a:gd name="T49" fmla="*/ 49 h 105"/>
                <a:gd name="T50" fmla="*/ 235 w 477"/>
                <a:gd name="T51" fmla="*/ 56 h 105"/>
                <a:gd name="T52" fmla="*/ 239 w 477"/>
                <a:gd name="T53" fmla="*/ 60 h 105"/>
                <a:gd name="T54" fmla="*/ 239 w 477"/>
                <a:gd name="T55" fmla="*/ 60 h 105"/>
                <a:gd name="T56" fmla="*/ 240 w 477"/>
                <a:gd name="T57" fmla="*/ 59 h 105"/>
                <a:gd name="T58" fmla="*/ 243 w 477"/>
                <a:gd name="T59" fmla="*/ 61 h 105"/>
                <a:gd name="T60" fmla="*/ 280 w 477"/>
                <a:gd name="T61" fmla="*/ 92 h 105"/>
                <a:gd name="T62" fmla="*/ 304 w 477"/>
                <a:gd name="T63" fmla="*/ 94 h 105"/>
                <a:gd name="T64" fmla="*/ 323 w 477"/>
                <a:gd name="T65" fmla="*/ 82 h 105"/>
                <a:gd name="T66" fmla="*/ 343 w 477"/>
                <a:gd name="T67" fmla="*/ 73 h 105"/>
                <a:gd name="T68" fmla="*/ 366 w 477"/>
                <a:gd name="T69" fmla="*/ 68 h 105"/>
                <a:gd name="T70" fmla="*/ 389 w 477"/>
                <a:gd name="T71" fmla="*/ 67 h 105"/>
                <a:gd name="T72" fmla="*/ 412 w 477"/>
                <a:gd name="T73" fmla="*/ 70 h 105"/>
                <a:gd name="T74" fmla="*/ 435 w 477"/>
                <a:gd name="T75" fmla="*/ 77 h 105"/>
                <a:gd name="T76" fmla="*/ 457 w 477"/>
                <a:gd name="T77" fmla="*/ 89 h 105"/>
                <a:gd name="T78" fmla="*/ 477 w 477"/>
                <a:gd name="T79" fmla="*/ 105 h 105"/>
                <a:gd name="T80" fmla="*/ 462 w 477"/>
                <a:gd name="T81" fmla="*/ 83 h 105"/>
                <a:gd name="T82" fmla="*/ 442 w 477"/>
                <a:gd name="T83" fmla="*/ 65 h 105"/>
                <a:gd name="T84" fmla="*/ 419 w 477"/>
                <a:gd name="T85" fmla="*/ 5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7" h="105">
                  <a:moveTo>
                    <a:pt x="406" y="47"/>
                  </a:moveTo>
                  <a:cubicBezTo>
                    <a:pt x="392" y="43"/>
                    <a:pt x="392" y="43"/>
                    <a:pt x="392" y="43"/>
                  </a:cubicBezTo>
                  <a:cubicBezTo>
                    <a:pt x="387" y="42"/>
                    <a:pt x="383" y="41"/>
                    <a:pt x="378" y="41"/>
                  </a:cubicBezTo>
                  <a:cubicBezTo>
                    <a:pt x="373" y="41"/>
                    <a:pt x="369" y="40"/>
                    <a:pt x="364" y="40"/>
                  </a:cubicBezTo>
                  <a:cubicBezTo>
                    <a:pt x="359" y="40"/>
                    <a:pt x="354" y="41"/>
                    <a:pt x="350" y="41"/>
                  </a:cubicBezTo>
                  <a:cubicBezTo>
                    <a:pt x="345" y="42"/>
                    <a:pt x="340" y="42"/>
                    <a:pt x="336" y="43"/>
                  </a:cubicBezTo>
                  <a:cubicBezTo>
                    <a:pt x="331" y="44"/>
                    <a:pt x="326" y="46"/>
                    <a:pt x="322" y="47"/>
                  </a:cubicBezTo>
                  <a:cubicBezTo>
                    <a:pt x="317" y="49"/>
                    <a:pt x="313" y="50"/>
                    <a:pt x="308" y="52"/>
                  </a:cubicBezTo>
                  <a:cubicBezTo>
                    <a:pt x="304" y="54"/>
                    <a:pt x="301" y="56"/>
                    <a:pt x="297" y="58"/>
                  </a:cubicBezTo>
                  <a:cubicBezTo>
                    <a:pt x="289" y="50"/>
                    <a:pt x="282" y="43"/>
                    <a:pt x="273" y="37"/>
                  </a:cubicBezTo>
                  <a:cubicBezTo>
                    <a:pt x="270" y="34"/>
                    <a:pt x="267" y="32"/>
                    <a:pt x="263" y="30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0" y="17"/>
                    <a:pt x="236" y="15"/>
                    <a:pt x="232" y="14"/>
                  </a:cubicBezTo>
                  <a:cubicBezTo>
                    <a:pt x="228" y="12"/>
                    <a:pt x="225" y="11"/>
                    <a:pt x="221" y="9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2" y="4"/>
                    <a:pt x="194" y="3"/>
                    <a:pt x="186" y="1"/>
                  </a:cubicBezTo>
                  <a:cubicBezTo>
                    <a:pt x="179" y="0"/>
                    <a:pt x="171" y="0"/>
                    <a:pt x="163" y="0"/>
                  </a:cubicBezTo>
                  <a:cubicBezTo>
                    <a:pt x="155" y="0"/>
                    <a:pt x="147" y="0"/>
                    <a:pt x="140" y="1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4" y="4"/>
                    <a:pt x="120" y="5"/>
                    <a:pt x="117" y="6"/>
                  </a:cubicBezTo>
                  <a:cubicBezTo>
                    <a:pt x="109" y="7"/>
                    <a:pt x="102" y="10"/>
                    <a:pt x="95" y="13"/>
                  </a:cubicBezTo>
                  <a:cubicBezTo>
                    <a:pt x="87" y="15"/>
                    <a:pt x="81" y="19"/>
                    <a:pt x="74" y="22"/>
                  </a:cubicBezTo>
                  <a:cubicBezTo>
                    <a:pt x="67" y="27"/>
                    <a:pt x="61" y="30"/>
                    <a:pt x="55" y="35"/>
                  </a:cubicBezTo>
                  <a:cubicBezTo>
                    <a:pt x="49" y="40"/>
                    <a:pt x="42" y="44"/>
                    <a:pt x="37" y="50"/>
                  </a:cubicBezTo>
                  <a:cubicBezTo>
                    <a:pt x="35" y="52"/>
                    <a:pt x="32" y="55"/>
                    <a:pt x="30" y="5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2"/>
                    <a:pt x="14" y="79"/>
                    <a:pt x="10" y="85"/>
                  </a:cubicBezTo>
                  <a:cubicBezTo>
                    <a:pt x="8" y="88"/>
                    <a:pt x="7" y="91"/>
                    <a:pt x="5" y="95"/>
                  </a:cubicBezTo>
                  <a:cubicBezTo>
                    <a:pt x="3" y="98"/>
                    <a:pt x="2" y="101"/>
                    <a:pt x="0" y="105"/>
                  </a:cubicBezTo>
                  <a:cubicBezTo>
                    <a:pt x="6" y="99"/>
                    <a:pt x="10" y="94"/>
                    <a:pt x="15" y="89"/>
                  </a:cubicBezTo>
                  <a:cubicBezTo>
                    <a:pt x="21" y="84"/>
                    <a:pt x="25" y="79"/>
                    <a:pt x="31" y="75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2" y="67"/>
                    <a:pt x="45" y="65"/>
                    <a:pt x="48" y="63"/>
                  </a:cubicBezTo>
                  <a:cubicBezTo>
                    <a:pt x="54" y="59"/>
                    <a:pt x="60" y="56"/>
                    <a:pt x="66" y="53"/>
                  </a:cubicBezTo>
                  <a:cubicBezTo>
                    <a:pt x="72" y="50"/>
                    <a:pt x="78" y="48"/>
                    <a:pt x="84" y="45"/>
                  </a:cubicBezTo>
                  <a:cubicBezTo>
                    <a:pt x="91" y="43"/>
                    <a:pt x="97" y="41"/>
                    <a:pt x="103" y="39"/>
                  </a:cubicBezTo>
                  <a:cubicBezTo>
                    <a:pt x="110" y="38"/>
                    <a:pt x="116" y="36"/>
                    <a:pt x="123" y="35"/>
                  </a:cubicBezTo>
                  <a:cubicBezTo>
                    <a:pt x="126" y="35"/>
                    <a:pt x="129" y="34"/>
                    <a:pt x="132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8" y="35"/>
                    <a:pt x="175" y="35"/>
                    <a:pt x="181" y="36"/>
                  </a:cubicBezTo>
                  <a:cubicBezTo>
                    <a:pt x="187" y="38"/>
                    <a:pt x="194" y="39"/>
                    <a:pt x="200" y="41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2" y="45"/>
                    <a:pt x="214" y="46"/>
                    <a:pt x="217" y="47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3" y="50"/>
                    <a:pt x="224" y="50"/>
                    <a:pt x="226" y="51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38" y="58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3" y="61"/>
                    <a:pt x="243" y="61"/>
                    <a:pt x="243" y="61"/>
                  </a:cubicBezTo>
                  <a:cubicBezTo>
                    <a:pt x="246" y="62"/>
                    <a:pt x="249" y="64"/>
                    <a:pt x="251" y="66"/>
                  </a:cubicBezTo>
                  <a:cubicBezTo>
                    <a:pt x="262" y="74"/>
                    <a:pt x="272" y="82"/>
                    <a:pt x="280" y="92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13" y="88"/>
                    <a:pt x="313" y="88"/>
                    <a:pt x="313" y="88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6" y="80"/>
                    <a:pt x="329" y="79"/>
                    <a:pt x="333" y="77"/>
                  </a:cubicBezTo>
                  <a:cubicBezTo>
                    <a:pt x="336" y="76"/>
                    <a:pt x="340" y="74"/>
                    <a:pt x="343" y="73"/>
                  </a:cubicBezTo>
                  <a:cubicBezTo>
                    <a:pt x="347" y="72"/>
                    <a:pt x="351" y="71"/>
                    <a:pt x="354" y="70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77" y="67"/>
                    <a:pt x="377" y="67"/>
                    <a:pt x="377" y="67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401" y="68"/>
                    <a:pt x="401" y="68"/>
                    <a:pt x="401" y="68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24" y="73"/>
                    <a:pt x="424" y="73"/>
                    <a:pt x="424" y="73"/>
                  </a:cubicBezTo>
                  <a:cubicBezTo>
                    <a:pt x="428" y="75"/>
                    <a:pt x="431" y="76"/>
                    <a:pt x="435" y="77"/>
                  </a:cubicBezTo>
                  <a:cubicBezTo>
                    <a:pt x="439" y="79"/>
                    <a:pt x="443" y="81"/>
                    <a:pt x="446" y="83"/>
                  </a:cubicBezTo>
                  <a:cubicBezTo>
                    <a:pt x="450" y="85"/>
                    <a:pt x="453" y="87"/>
                    <a:pt x="457" y="89"/>
                  </a:cubicBezTo>
                  <a:cubicBezTo>
                    <a:pt x="467" y="97"/>
                    <a:pt x="467" y="97"/>
                    <a:pt x="467" y="97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0" y="94"/>
                    <a:pt x="470" y="94"/>
                    <a:pt x="470" y="94"/>
                  </a:cubicBezTo>
                  <a:cubicBezTo>
                    <a:pt x="468" y="90"/>
                    <a:pt x="465" y="87"/>
                    <a:pt x="462" y="83"/>
                  </a:cubicBezTo>
                  <a:cubicBezTo>
                    <a:pt x="459" y="80"/>
                    <a:pt x="456" y="77"/>
                    <a:pt x="453" y="74"/>
                  </a:cubicBezTo>
                  <a:cubicBezTo>
                    <a:pt x="449" y="71"/>
                    <a:pt x="446" y="68"/>
                    <a:pt x="442" y="65"/>
                  </a:cubicBezTo>
                  <a:cubicBezTo>
                    <a:pt x="439" y="63"/>
                    <a:pt x="435" y="60"/>
                    <a:pt x="431" y="58"/>
                  </a:cubicBezTo>
                  <a:cubicBezTo>
                    <a:pt x="427" y="55"/>
                    <a:pt x="423" y="54"/>
                    <a:pt x="419" y="51"/>
                  </a:cubicBezTo>
                  <a:cubicBezTo>
                    <a:pt x="414" y="50"/>
                    <a:pt x="410" y="48"/>
                    <a:pt x="40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 rot="2700000">
              <a:off x="1127307" y="3405710"/>
              <a:ext cx="2830754" cy="938001"/>
              <a:chOff x="3916975" y="2086150"/>
              <a:chExt cx="1341438" cy="444500"/>
            </a:xfrm>
          </p:grpSpPr>
          <p:sp>
            <p:nvSpPr>
              <p:cNvPr id="36" name="Freeform 146"/>
              <p:cNvSpPr>
                <a:spLocks/>
              </p:cNvSpPr>
              <p:nvPr/>
            </p:nvSpPr>
            <p:spPr bwMode="auto">
              <a:xfrm>
                <a:off x="3916975" y="2086150"/>
                <a:ext cx="131763" cy="444500"/>
              </a:xfrm>
              <a:custGeom>
                <a:avLst/>
                <a:gdLst>
                  <a:gd name="T0" fmla="*/ 83 w 83"/>
                  <a:gd name="T1" fmla="*/ 8 h 280"/>
                  <a:gd name="T2" fmla="*/ 31 w 83"/>
                  <a:gd name="T3" fmla="*/ 280 h 280"/>
                  <a:gd name="T4" fmla="*/ 0 w 83"/>
                  <a:gd name="T5" fmla="*/ 0 h 280"/>
                  <a:gd name="T6" fmla="*/ 83 w 83"/>
                  <a:gd name="T7" fmla="*/ 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280">
                    <a:moveTo>
                      <a:pt x="83" y="8"/>
                    </a:moveTo>
                    <a:lnTo>
                      <a:pt x="31" y="280"/>
                    </a:lnTo>
                    <a:lnTo>
                      <a:pt x="0" y="0"/>
                    </a:lnTo>
                    <a:lnTo>
                      <a:pt x="83" y="8"/>
                    </a:ln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47"/>
              <p:cNvSpPr>
                <a:spLocks/>
              </p:cNvSpPr>
              <p:nvPr/>
            </p:nvSpPr>
            <p:spPr bwMode="auto">
              <a:xfrm>
                <a:off x="5126650" y="2086150"/>
                <a:ext cx="131763" cy="444500"/>
              </a:xfrm>
              <a:custGeom>
                <a:avLst/>
                <a:gdLst>
                  <a:gd name="T0" fmla="*/ 0 w 83"/>
                  <a:gd name="T1" fmla="*/ 8 h 280"/>
                  <a:gd name="T2" fmla="*/ 52 w 83"/>
                  <a:gd name="T3" fmla="*/ 280 h 280"/>
                  <a:gd name="T4" fmla="*/ 83 w 83"/>
                  <a:gd name="T5" fmla="*/ 0 h 280"/>
                  <a:gd name="T6" fmla="*/ 0 w 83"/>
                  <a:gd name="T7" fmla="*/ 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280">
                    <a:moveTo>
                      <a:pt x="0" y="8"/>
                    </a:moveTo>
                    <a:lnTo>
                      <a:pt x="52" y="280"/>
                    </a:lnTo>
                    <a:lnTo>
                      <a:pt x="8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700000">
              <a:off x="1735195" y="3162207"/>
              <a:ext cx="887752" cy="2066951"/>
              <a:chOff x="4363062" y="2048050"/>
              <a:chExt cx="420688" cy="979487"/>
            </a:xfrm>
          </p:grpSpPr>
          <p:sp>
            <p:nvSpPr>
              <p:cNvPr id="34" name="Freeform 149"/>
              <p:cNvSpPr>
                <a:spLocks/>
              </p:cNvSpPr>
              <p:nvPr/>
            </p:nvSpPr>
            <p:spPr bwMode="auto">
              <a:xfrm>
                <a:off x="4424975" y="2048050"/>
                <a:ext cx="296863" cy="979487"/>
              </a:xfrm>
              <a:custGeom>
                <a:avLst/>
                <a:gdLst>
                  <a:gd name="T0" fmla="*/ 154 w 307"/>
                  <a:gd name="T1" fmla="*/ 1011 h 1011"/>
                  <a:gd name="T2" fmla="*/ 154 w 307"/>
                  <a:gd name="T3" fmla="*/ 1011 h 1011"/>
                  <a:gd name="T4" fmla="*/ 154 w 307"/>
                  <a:gd name="T5" fmla="*/ 1011 h 1011"/>
                  <a:gd name="T6" fmla="*/ 154 w 307"/>
                  <a:gd name="T7" fmla="*/ 1011 h 1011"/>
                  <a:gd name="T8" fmla="*/ 40 w 307"/>
                  <a:gd name="T9" fmla="*/ 0 h 1011"/>
                  <a:gd name="T10" fmla="*/ 154 w 307"/>
                  <a:gd name="T11" fmla="*/ 0 h 1011"/>
                  <a:gd name="T12" fmla="*/ 154 w 307"/>
                  <a:gd name="T13" fmla="*/ 0 h 1011"/>
                  <a:gd name="T14" fmla="*/ 268 w 307"/>
                  <a:gd name="T15" fmla="*/ 0 h 1011"/>
                  <a:gd name="T16" fmla="*/ 154 w 307"/>
                  <a:gd name="T17" fmla="*/ 1011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1011">
                    <a:moveTo>
                      <a:pt x="154" y="1011"/>
                    </a:move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154" y="1011"/>
                      <a:pt x="154" y="1011"/>
                      <a:pt x="154" y="1011"/>
                    </a:cubicBezTo>
                    <a:cubicBezTo>
                      <a:pt x="0" y="483"/>
                      <a:pt x="13" y="160"/>
                      <a:pt x="4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95" y="160"/>
                      <a:pt x="307" y="483"/>
                      <a:pt x="154" y="1011"/>
                    </a:cubicBezTo>
                    <a:close/>
                  </a:path>
                </a:pathLst>
              </a:custGeom>
              <a:solidFill>
                <a:srgbClr val="F9A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0"/>
              <p:cNvSpPr>
                <a:spLocks/>
              </p:cNvSpPr>
              <p:nvPr/>
            </p:nvSpPr>
            <p:spPr bwMode="auto">
              <a:xfrm>
                <a:off x="4363062" y="2048050"/>
                <a:ext cx="420688" cy="366712"/>
              </a:xfrm>
              <a:custGeom>
                <a:avLst/>
                <a:gdLst>
                  <a:gd name="T0" fmla="*/ 218 w 435"/>
                  <a:gd name="T1" fmla="*/ 379 h 380"/>
                  <a:gd name="T2" fmla="*/ 299 w 435"/>
                  <a:gd name="T3" fmla="*/ 0 h 380"/>
                  <a:gd name="T4" fmla="*/ 218 w 435"/>
                  <a:gd name="T5" fmla="*/ 0 h 380"/>
                  <a:gd name="T6" fmla="*/ 217 w 435"/>
                  <a:gd name="T7" fmla="*/ 0 h 380"/>
                  <a:gd name="T8" fmla="*/ 137 w 435"/>
                  <a:gd name="T9" fmla="*/ 0 h 380"/>
                  <a:gd name="T10" fmla="*/ 217 w 435"/>
                  <a:gd name="T11" fmla="*/ 379 h 380"/>
                  <a:gd name="T12" fmla="*/ 217 w 435"/>
                  <a:gd name="T13" fmla="*/ 380 h 380"/>
                  <a:gd name="T14" fmla="*/ 218 w 435"/>
                  <a:gd name="T15" fmla="*/ 380 h 380"/>
                  <a:gd name="T16" fmla="*/ 218 w 435"/>
                  <a:gd name="T17" fmla="*/ 380 h 380"/>
                  <a:gd name="T18" fmla="*/ 218 w 435"/>
                  <a:gd name="T19" fmla="*/ 379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380">
                    <a:moveTo>
                      <a:pt x="218" y="379"/>
                    </a:moveTo>
                    <a:cubicBezTo>
                      <a:pt x="435" y="115"/>
                      <a:pt x="299" y="0"/>
                      <a:pt x="299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0" y="115"/>
                      <a:pt x="217" y="379"/>
                    </a:cubicBezTo>
                    <a:cubicBezTo>
                      <a:pt x="217" y="380"/>
                      <a:pt x="217" y="380"/>
                      <a:pt x="217" y="380"/>
                    </a:cubicBezTo>
                    <a:cubicBezTo>
                      <a:pt x="218" y="380"/>
                      <a:pt x="218" y="380"/>
                      <a:pt x="218" y="380"/>
                    </a:cubicBezTo>
                    <a:cubicBezTo>
                      <a:pt x="218" y="380"/>
                      <a:pt x="218" y="380"/>
                      <a:pt x="218" y="380"/>
                    </a:cubicBezTo>
                    <a:lnTo>
                      <a:pt x="218" y="379"/>
                    </a:lnTo>
                    <a:close/>
                  </a:path>
                </a:pathLst>
              </a:custGeom>
              <a:solidFill>
                <a:srgbClr val="F48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71"/>
            <p:cNvSpPr>
              <a:spLocks noEditPoints="1"/>
            </p:cNvSpPr>
            <p:nvPr/>
          </p:nvSpPr>
          <p:spPr bwMode="auto">
            <a:xfrm rot="2700000">
              <a:off x="2349714" y="5472756"/>
              <a:ext cx="783901" cy="556101"/>
            </a:xfrm>
            <a:custGeom>
              <a:avLst/>
              <a:gdLst>
                <a:gd name="T0" fmla="*/ 357 w 383"/>
                <a:gd name="T1" fmla="*/ 0 h 273"/>
                <a:gd name="T2" fmla="*/ 340 w 383"/>
                <a:gd name="T3" fmla="*/ 1 h 273"/>
                <a:gd name="T4" fmla="*/ 318 w 383"/>
                <a:gd name="T5" fmla="*/ 8 h 273"/>
                <a:gd name="T6" fmla="*/ 308 w 383"/>
                <a:gd name="T7" fmla="*/ 14 h 273"/>
                <a:gd name="T8" fmla="*/ 290 w 383"/>
                <a:gd name="T9" fmla="*/ 28 h 273"/>
                <a:gd name="T10" fmla="*/ 276 w 383"/>
                <a:gd name="T11" fmla="*/ 48 h 273"/>
                <a:gd name="T12" fmla="*/ 271 w 383"/>
                <a:gd name="T13" fmla="*/ 58 h 273"/>
                <a:gd name="T14" fmla="*/ 265 w 383"/>
                <a:gd name="T15" fmla="*/ 81 h 273"/>
                <a:gd name="T16" fmla="*/ 261 w 383"/>
                <a:gd name="T17" fmla="*/ 85 h 273"/>
                <a:gd name="T18" fmla="*/ 256 w 383"/>
                <a:gd name="T19" fmla="*/ 84 h 273"/>
                <a:gd name="T20" fmla="*/ 253 w 383"/>
                <a:gd name="T21" fmla="*/ 84 h 273"/>
                <a:gd name="T22" fmla="*/ 243 w 383"/>
                <a:gd name="T23" fmla="*/ 82 h 273"/>
                <a:gd name="T24" fmla="*/ 225 w 383"/>
                <a:gd name="T25" fmla="*/ 81 h 273"/>
                <a:gd name="T26" fmla="*/ 210 w 383"/>
                <a:gd name="T27" fmla="*/ 82 h 273"/>
                <a:gd name="T28" fmla="*/ 196 w 383"/>
                <a:gd name="T29" fmla="*/ 84 h 273"/>
                <a:gd name="T30" fmla="*/ 168 w 383"/>
                <a:gd name="T31" fmla="*/ 94 h 273"/>
                <a:gd name="T32" fmla="*/ 143 w 383"/>
                <a:gd name="T33" fmla="*/ 110 h 273"/>
                <a:gd name="T34" fmla="*/ 128 w 383"/>
                <a:gd name="T35" fmla="*/ 125 h 273"/>
                <a:gd name="T36" fmla="*/ 115 w 383"/>
                <a:gd name="T37" fmla="*/ 143 h 273"/>
                <a:gd name="T38" fmla="*/ 102 w 383"/>
                <a:gd name="T39" fmla="*/ 169 h 273"/>
                <a:gd name="T40" fmla="*/ 100 w 383"/>
                <a:gd name="T41" fmla="*/ 173 h 273"/>
                <a:gd name="T42" fmla="*/ 78 w 383"/>
                <a:gd name="T43" fmla="*/ 175 h 273"/>
                <a:gd name="T44" fmla="*/ 57 w 383"/>
                <a:gd name="T45" fmla="*/ 181 h 273"/>
                <a:gd name="T46" fmla="*/ 39 w 383"/>
                <a:gd name="T47" fmla="*/ 191 h 273"/>
                <a:gd name="T48" fmla="*/ 23 w 383"/>
                <a:gd name="T49" fmla="*/ 206 h 273"/>
                <a:gd name="T50" fmla="*/ 11 w 383"/>
                <a:gd name="T51" fmla="*/ 223 h 273"/>
                <a:gd name="T52" fmla="*/ 2 w 383"/>
                <a:gd name="T53" fmla="*/ 273 h 273"/>
                <a:gd name="T54" fmla="*/ 20 w 383"/>
                <a:gd name="T55" fmla="*/ 229 h 273"/>
                <a:gd name="T56" fmla="*/ 32 w 383"/>
                <a:gd name="T57" fmla="*/ 215 h 273"/>
                <a:gd name="T58" fmla="*/ 47 w 383"/>
                <a:gd name="T59" fmla="*/ 205 h 273"/>
                <a:gd name="T60" fmla="*/ 64 w 383"/>
                <a:gd name="T61" fmla="*/ 198 h 273"/>
                <a:gd name="T62" fmla="*/ 81 w 383"/>
                <a:gd name="T63" fmla="*/ 195 h 273"/>
                <a:gd name="T64" fmla="*/ 98 w 383"/>
                <a:gd name="T65" fmla="*/ 196 h 273"/>
                <a:gd name="T66" fmla="*/ 117 w 383"/>
                <a:gd name="T67" fmla="*/ 199 h 273"/>
                <a:gd name="T68" fmla="*/ 124 w 383"/>
                <a:gd name="T69" fmla="*/ 177 h 273"/>
                <a:gd name="T70" fmla="*/ 136 w 383"/>
                <a:gd name="T71" fmla="*/ 157 h 273"/>
                <a:gd name="T72" fmla="*/ 147 w 383"/>
                <a:gd name="T73" fmla="*/ 143 h 273"/>
                <a:gd name="T74" fmla="*/ 160 w 383"/>
                <a:gd name="T75" fmla="*/ 131 h 273"/>
                <a:gd name="T76" fmla="*/ 180 w 383"/>
                <a:gd name="T77" fmla="*/ 119 h 273"/>
                <a:gd name="T78" fmla="*/ 202 w 383"/>
                <a:gd name="T79" fmla="*/ 111 h 273"/>
                <a:gd name="T80" fmla="*/ 214 w 383"/>
                <a:gd name="T81" fmla="*/ 108 h 273"/>
                <a:gd name="T82" fmla="*/ 225 w 383"/>
                <a:gd name="T83" fmla="*/ 107 h 273"/>
                <a:gd name="T84" fmla="*/ 239 w 383"/>
                <a:gd name="T85" fmla="*/ 107 h 273"/>
                <a:gd name="T86" fmla="*/ 249 w 383"/>
                <a:gd name="T87" fmla="*/ 109 h 273"/>
                <a:gd name="T88" fmla="*/ 251 w 383"/>
                <a:gd name="T89" fmla="*/ 109 h 273"/>
                <a:gd name="T90" fmla="*/ 251 w 383"/>
                <a:gd name="T91" fmla="*/ 109 h 273"/>
                <a:gd name="T92" fmla="*/ 255 w 383"/>
                <a:gd name="T93" fmla="*/ 110 h 273"/>
                <a:gd name="T94" fmla="*/ 272 w 383"/>
                <a:gd name="T95" fmla="*/ 115 h 273"/>
                <a:gd name="T96" fmla="*/ 288 w 383"/>
                <a:gd name="T97" fmla="*/ 102 h 273"/>
                <a:gd name="T98" fmla="*/ 288 w 383"/>
                <a:gd name="T99" fmla="*/ 74 h 273"/>
                <a:gd name="T100" fmla="*/ 292 w 383"/>
                <a:gd name="T101" fmla="*/ 61 h 273"/>
                <a:gd name="T102" fmla="*/ 298 w 383"/>
                <a:gd name="T103" fmla="*/ 48 h 273"/>
                <a:gd name="T104" fmla="*/ 309 w 383"/>
                <a:gd name="T105" fmla="*/ 32 h 273"/>
                <a:gd name="T106" fmla="*/ 324 w 383"/>
                <a:gd name="T107" fmla="*/ 19 h 273"/>
                <a:gd name="T108" fmla="*/ 342 w 383"/>
                <a:gd name="T109" fmla="*/ 10 h 273"/>
                <a:gd name="T110" fmla="*/ 357 w 383"/>
                <a:gd name="T111" fmla="*/ 6 h 273"/>
                <a:gd name="T112" fmla="*/ 373 w 383"/>
                <a:gd name="T113" fmla="*/ 4 h 273"/>
                <a:gd name="T114" fmla="*/ 373 w 383"/>
                <a:gd name="T115" fmla="*/ 1 h 273"/>
                <a:gd name="T116" fmla="*/ 251 w 383"/>
                <a:gd name="T117" fmla="*/ 10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" h="273">
                  <a:moveTo>
                    <a:pt x="362" y="0"/>
                  </a:moveTo>
                  <a:cubicBezTo>
                    <a:pt x="357" y="0"/>
                    <a:pt x="357" y="0"/>
                    <a:pt x="357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47" y="0"/>
                    <a:pt x="344" y="1"/>
                    <a:pt x="340" y="1"/>
                  </a:cubicBezTo>
                  <a:cubicBezTo>
                    <a:pt x="336" y="2"/>
                    <a:pt x="333" y="3"/>
                    <a:pt x="329" y="4"/>
                  </a:cubicBezTo>
                  <a:cubicBezTo>
                    <a:pt x="325" y="5"/>
                    <a:pt x="322" y="6"/>
                    <a:pt x="318" y="8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1" y="12"/>
                    <a:pt x="310" y="13"/>
                    <a:pt x="308" y="14"/>
                  </a:cubicBezTo>
                  <a:cubicBezTo>
                    <a:pt x="305" y="16"/>
                    <a:pt x="302" y="18"/>
                    <a:pt x="299" y="21"/>
                  </a:cubicBezTo>
                  <a:cubicBezTo>
                    <a:pt x="296" y="23"/>
                    <a:pt x="293" y="26"/>
                    <a:pt x="290" y="28"/>
                  </a:cubicBezTo>
                  <a:cubicBezTo>
                    <a:pt x="288" y="31"/>
                    <a:pt x="285" y="34"/>
                    <a:pt x="283" y="38"/>
                  </a:cubicBezTo>
                  <a:cubicBezTo>
                    <a:pt x="280" y="41"/>
                    <a:pt x="278" y="44"/>
                    <a:pt x="276" y="48"/>
                  </a:cubicBezTo>
                  <a:cubicBezTo>
                    <a:pt x="275" y="49"/>
                    <a:pt x="274" y="51"/>
                    <a:pt x="274" y="53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0" y="62"/>
                    <a:pt x="269" y="66"/>
                    <a:pt x="267" y="70"/>
                  </a:cubicBezTo>
                  <a:cubicBezTo>
                    <a:pt x="266" y="73"/>
                    <a:pt x="266" y="77"/>
                    <a:pt x="265" y="81"/>
                  </a:cubicBezTo>
                  <a:cubicBezTo>
                    <a:pt x="265" y="83"/>
                    <a:pt x="264" y="85"/>
                    <a:pt x="264" y="86"/>
                  </a:cubicBezTo>
                  <a:cubicBezTo>
                    <a:pt x="263" y="86"/>
                    <a:pt x="262" y="86"/>
                    <a:pt x="261" y="85"/>
                  </a:cubicBezTo>
                  <a:cubicBezTo>
                    <a:pt x="257" y="84"/>
                    <a:pt x="257" y="84"/>
                    <a:pt x="257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0" y="82"/>
                    <a:pt x="240" y="82"/>
                    <a:pt x="240" y="82"/>
                  </a:cubicBezTo>
                  <a:cubicBezTo>
                    <a:pt x="235" y="81"/>
                    <a:pt x="229" y="81"/>
                    <a:pt x="225" y="81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15" y="81"/>
                    <a:pt x="212" y="82"/>
                    <a:pt x="210" y="82"/>
                  </a:cubicBezTo>
                  <a:cubicBezTo>
                    <a:pt x="208" y="82"/>
                    <a:pt x="205" y="82"/>
                    <a:pt x="203" y="83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1" y="85"/>
                    <a:pt x="186" y="87"/>
                    <a:pt x="182" y="89"/>
                  </a:cubicBezTo>
                  <a:cubicBezTo>
                    <a:pt x="177" y="90"/>
                    <a:pt x="173" y="92"/>
                    <a:pt x="168" y="94"/>
                  </a:cubicBezTo>
                  <a:cubicBezTo>
                    <a:pt x="164" y="97"/>
                    <a:pt x="159" y="99"/>
                    <a:pt x="155" y="102"/>
                  </a:cubicBezTo>
                  <a:cubicBezTo>
                    <a:pt x="151" y="104"/>
                    <a:pt x="147" y="107"/>
                    <a:pt x="143" y="110"/>
                  </a:cubicBezTo>
                  <a:cubicBezTo>
                    <a:pt x="140" y="113"/>
                    <a:pt x="136" y="116"/>
                    <a:pt x="133" y="120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6" y="127"/>
                    <a:pt x="124" y="129"/>
                    <a:pt x="123" y="131"/>
                  </a:cubicBezTo>
                  <a:cubicBezTo>
                    <a:pt x="120" y="135"/>
                    <a:pt x="117" y="139"/>
                    <a:pt x="115" y="143"/>
                  </a:cubicBezTo>
                  <a:cubicBezTo>
                    <a:pt x="112" y="147"/>
                    <a:pt x="110" y="151"/>
                    <a:pt x="107" y="156"/>
                  </a:cubicBezTo>
                  <a:cubicBezTo>
                    <a:pt x="105" y="160"/>
                    <a:pt x="104" y="164"/>
                    <a:pt x="102" y="169"/>
                  </a:cubicBezTo>
                  <a:cubicBezTo>
                    <a:pt x="101" y="170"/>
                    <a:pt x="101" y="172"/>
                    <a:pt x="101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97" y="173"/>
                    <a:pt x="93" y="173"/>
                    <a:pt x="89" y="173"/>
                  </a:cubicBezTo>
                  <a:cubicBezTo>
                    <a:pt x="86" y="174"/>
                    <a:pt x="82" y="174"/>
                    <a:pt x="78" y="175"/>
                  </a:cubicBezTo>
                  <a:cubicBezTo>
                    <a:pt x="75" y="175"/>
                    <a:pt x="71" y="176"/>
                    <a:pt x="68" y="177"/>
                  </a:cubicBezTo>
                  <a:cubicBezTo>
                    <a:pt x="64" y="178"/>
                    <a:pt x="61" y="179"/>
                    <a:pt x="57" y="181"/>
                  </a:cubicBezTo>
                  <a:cubicBezTo>
                    <a:pt x="54" y="182"/>
                    <a:pt x="51" y="184"/>
                    <a:pt x="48" y="185"/>
                  </a:cubicBezTo>
                  <a:cubicBezTo>
                    <a:pt x="45" y="187"/>
                    <a:pt x="41" y="189"/>
                    <a:pt x="39" y="191"/>
                  </a:cubicBezTo>
                  <a:cubicBezTo>
                    <a:pt x="36" y="193"/>
                    <a:pt x="33" y="196"/>
                    <a:pt x="30" y="198"/>
                  </a:cubicBezTo>
                  <a:cubicBezTo>
                    <a:pt x="28" y="201"/>
                    <a:pt x="25" y="203"/>
                    <a:pt x="23" y="206"/>
                  </a:cubicBezTo>
                  <a:cubicBezTo>
                    <a:pt x="20" y="208"/>
                    <a:pt x="18" y="211"/>
                    <a:pt x="16" y="214"/>
                  </a:cubicBezTo>
                  <a:cubicBezTo>
                    <a:pt x="15" y="217"/>
                    <a:pt x="13" y="220"/>
                    <a:pt x="11" y="223"/>
                  </a:cubicBezTo>
                  <a:cubicBezTo>
                    <a:pt x="10" y="226"/>
                    <a:pt x="8" y="230"/>
                    <a:pt x="7" y="233"/>
                  </a:cubicBezTo>
                  <a:cubicBezTo>
                    <a:pt x="2" y="246"/>
                    <a:pt x="0" y="260"/>
                    <a:pt x="2" y="273"/>
                  </a:cubicBezTo>
                  <a:cubicBezTo>
                    <a:pt x="4" y="260"/>
                    <a:pt x="8" y="247"/>
                    <a:pt x="15" y="237"/>
                  </a:cubicBezTo>
                  <a:cubicBezTo>
                    <a:pt x="16" y="234"/>
                    <a:pt x="18" y="231"/>
                    <a:pt x="20" y="229"/>
                  </a:cubicBezTo>
                  <a:cubicBezTo>
                    <a:pt x="22" y="226"/>
                    <a:pt x="24" y="224"/>
                    <a:pt x="26" y="222"/>
                  </a:cubicBezTo>
                  <a:cubicBezTo>
                    <a:pt x="28" y="219"/>
                    <a:pt x="30" y="217"/>
                    <a:pt x="32" y="215"/>
                  </a:cubicBezTo>
                  <a:cubicBezTo>
                    <a:pt x="35" y="213"/>
                    <a:pt x="37" y="212"/>
                    <a:pt x="40" y="210"/>
                  </a:cubicBezTo>
                  <a:cubicBezTo>
                    <a:pt x="42" y="208"/>
                    <a:pt x="45" y="206"/>
                    <a:pt x="47" y="205"/>
                  </a:cubicBezTo>
                  <a:cubicBezTo>
                    <a:pt x="50" y="203"/>
                    <a:pt x="53" y="202"/>
                    <a:pt x="55" y="201"/>
                  </a:cubicBezTo>
                  <a:cubicBezTo>
                    <a:pt x="58" y="200"/>
                    <a:pt x="61" y="199"/>
                    <a:pt x="64" y="198"/>
                  </a:cubicBezTo>
                  <a:cubicBezTo>
                    <a:pt x="67" y="197"/>
                    <a:pt x="69" y="197"/>
                    <a:pt x="72" y="196"/>
                  </a:cubicBezTo>
                  <a:cubicBezTo>
                    <a:pt x="75" y="196"/>
                    <a:pt x="78" y="195"/>
                    <a:pt x="81" y="195"/>
                  </a:cubicBezTo>
                  <a:cubicBezTo>
                    <a:pt x="84" y="195"/>
                    <a:pt x="87" y="195"/>
                    <a:pt x="90" y="195"/>
                  </a:cubicBezTo>
                  <a:cubicBezTo>
                    <a:pt x="93" y="195"/>
                    <a:pt x="96" y="195"/>
                    <a:pt x="98" y="196"/>
                  </a:cubicBezTo>
                  <a:cubicBezTo>
                    <a:pt x="101" y="196"/>
                    <a:pt x="104" y="197"/>
                    <a:pt x="107" y="197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22" y="185"/>
                    <a:pt x="123" y="181"/>
                    <a:pt x="124" y="177"/>
                  </a:cubicBezTo>
                  <a:cubicBezTo>
                    <a:pt x="126" y="174"/>
                    <a:pt x="128" y="170"/>
                    <a:pt x="130" y="167"/>
                  </a:cubicBezTo>
                  <a:cubicBezTo>
                    <a:pt x="132" y="163"/>
                    <a:pt x="133" y="160"/>
                    <a:pt x="136" y="157"/>
                  </a:cubicBezTo>
                  <a:cubicBezTo>
                    <a:pt x="138" y="153"/>
                    <a:pt x="140" y="150"/>
                    <a:pt x="143" y="147"/>
                  </a:cubicBezTo>
                  <a:cubicBezTo>
                    <a:pt x="144" y="146"/>
                    <a:pt x="146" y="144"/>
                    <a:pt x="147" y="143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4" y="136"/>
                    <a:pt x="157" y="134"/>
                    <a:pt x="160" y="131"/>
                  </a:cubicBezTo>
                  <a:cubicBezTo>
                    <a:pt x="163" y="129"/>
                    <a:pt x="167" y="127"/>
                    <a:pt x="170" y="124"/>
                  </a:cubicBezTo>
                  <a:cubicBezTo>
                    <a:pt x="173" y="122"/>
                    <a:pt x="177" y="120"/>
                    <a:pt x="180" y="119"/>
                  </a:cubicBezTo>
                  <a:cubicBezTo>
                    <a:pt x="184" y="117"/>
                    <a:pt x="187" y="115"/>
                    <a:pt x="191" y="114"/>
                  </a:cubicBezTo>
                  <a:cubicBezTo>
                    <a:pt x="195" y="113"/>
                    <a:pt x="198" y="111"/>
                    <a:pt x="202" y="111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10" y="109"/>
                    <a:pt x="212" y="109"/>
                    <a:pt x="214" y="108"/>
                  </a:cubicBezTo>
                  <a:cubicBezTo>
                    <a:pt x="215" y="108"/>
                    <a:pt x="217" y="108"/>
                    <a:pt x="219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9" y="107"/>
                    <a:pt x="233" y="107"/>
                    <a:pt x="237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255" y="110"/>
                    <a:pt x="255" y="110"/>
                    <a:pt x="255" y="110"/>
                  </a:cubicBezTo>
                  <a:cubicBezTo>
                    <a:pt x="257" y="110"/>
                    <a:pt x="258" y="111"/>
                    <a:pt x="260" y="111"/>
                  </a:cubicBezTo>
                  <a:cubicBezTo>
                    <a:pt x="264" y="112"/>
                    <a:pt x="268" y="113"/>
                    <a:pt x="272" y="115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7" y="96"/>
                    <a:pt x="287" y="90"/>
                    <a:pt x="287" y="84"/>
                  </a:cubicBezTo>
                  <a:cubicBezTo>
                    <a:pt x="287" y="80"/>
                    <a:pt x="288" y="77"/>
                    <a:pt x="288" y="74"/>
                  </a:cubicBezTo>
                  <a:cubicBezTo>
                    <a:pt x="289" y="71"/>
                    <a:pt x="289" y="68"/>
                    <a:pt x="291" y="65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59"/>
                    <a:pt x="293" y="58"/>
                    <a:pt x="294" y="56"/>
                  </a:cubicBezTo>
                  <a:cubicBezTo>
                    <a:pt x="295" y="53"/>
                    <a:pt x="297" y="50"/>
                    <a:pt x="298" y="48"/>
                  </a:cubicBezTo>
                  <a:cubicBezTo>
                    <a:pt x="299" y="45"/>
                    <a:pt x="302" y="42"/>
                    <a:pt x="303" y="39"/>
                  </a:cubicBezTo>
                  <a:cubicBezTo>
                    <a:pt x="305" y="37"/>
                    <a:pt x="307" y="34"/>
                    <a:pt x="309" y="32"/>
                  </a:cubicBezTo>
                  <a:cubicBezTo>
                    <a:pt x="312" y="30"/>
                    <a:pt x="314" y="27"/>
                    <a:pt x="317" y="25"/>
                  </a:cubicBezTo>
                  <a:cubicBezTo>
                    <a:pt x="319" y="23"/>
                    <a:pt x="322" y="21"/>
                    <a:pt x="324" y="19"/>
                  </a:cubicBezTo>
                  <a:cubicBezTo>
                    <a:pt x="327" y="17"/>
                    <a:pt x="330" y="16"/>
                    <a:pt x="333" y="14"/>
                  </a:cubicBezTo>
                  <a:cubicBezTo>
                    <a:pt x="336" y="13"/>
                    <a:pt x="339" y="11"/>
                    <a:pt x="342" y="10"/>
                  </a:cubicBezTo>
                  <a:cubicBezTo>
                    <a:pt x="346" y="9"/>
                    <a:pt x="349" y="8"/>
                    <a:pt x="352" y="7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6" y="4"/>
                    <a:pt x="369" y="4"/>
                    <a:pt x="373" y="4"/>
                  </a:cubicBezTo>
                  <a:cubicBezTo>
                    <a:pt x="376" y="4"/>
                    <a:pt x="380" y="4"/>
                    <a:pt x="383" y="4"/>
                  </a:cubicBezTo>
                  <a:cubicBezTo>
                    <a:pt x="380" y="3"/>
                    <a:pt x="377" y="2"/>
                    <a:pt x="373" y="1"/>
                  </a:cubicBezTo>
                  <a:cubicBezTo>
                    <a:pt x="369" y="1"/>
                    <a:pt x="366" y="0"/>
                    <a:pt x="362" y="0"/>
                  </a:cubicBezTo>
                  <a:close/>
                  <a:moveTo>
                    <a:pt x="251" y="109"/>
                  </a:moveTo>
                  <a:cubicBezTo>
                    <a:pt x="251" y="109"/>
                    <a:pt x="251" y="109"/>
                    <a:pt x="25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2"/>
            <p:cNvSpPr>
              <a:spLocks noEditPoints="1"/>
            </p:cNvSpPr>
            <p:nvPr/>
          </p:nvSpPr>
          <p:spPr bwMode="auto">
            <a:xfrm rot="2700000">
              <a:off x="254357" y="3590462"/>
              <a:ext cx="1082052" cy="361800"/>
            </a:xfrm>
            <a:custGeom>
              <a:avLst/>
              <a:gdLst>
                <a:gd name="T0" fmla="*/ 483 w 528"/>
                <a:gd name="T1" fmla="*/ 111 h 177"/>
                <a:gd name="T2" fmla="*/ 454 w 528"/>
                <a:gd name="T3" fmla="*/ 99 h 177"/>
                <a:gd name="T4" fmla="*/ 422 w 528"/>
                <a:gd name="T5" fmla="*/ 95 h 177"/>
                <a:gd name="T6" fmla="*/ 393 w 528"/>
                <a:gd name="T7" fmla="*/ 64 h 177"/>
                <a:gd name="T8" fmla="*/ 391 w 528"/>
                <a:gd name="T9" fmla="*/ 60 h 177"/>
                <a:gd name="T10" fmla="*/ 386 w 528"/>
                <a:gd name="T11" fmla="*/ 55 h 177"/>
                <a:gd name="T12" fmla="*/ 362 w 528"/>
                <a:gd name="T13" fmla="*/ 31 h 177"/>
                <a:gd name="T14" fmla="*/ 332 w 528"/>
                <a:gd name="T15" fmla="*/ 13 h 177"/>
                <a:gd name="T16" fmla="*/ 299 w 528"/>
                <a:gd name="T17" fmla="*/ 3 h 177"/>
                <a:gd name="T18" fmla="*/ 248 w 528"/>
                <a:gd name="T19" fmla="*/ 2 h 177"/>
                <a:gd name="T20" fmla="*/ 220 w 528"/>
                <a:gd name="T21" fmla="*/ 9 h 177"/>
                <a:gd name="T22" fmla="*/ 190 w 528"/>
                <a:gd name="T23" fmla="*/ 25 h 177"/>
                <a:gd name="T24" fmla="*/ 172 w 528"/>
                <a:gd name="T25" fmla="*/ 39 h 177"/>
                <a:gd name="T26" fmla="*/ 136 w 528"/>
                <a:gd name="T27" fmla="*/ 77 h 177"/>
                <a:gd name="T28" fmla="*/ 108 w 528"/>
                <a:gd name="T29" fmla="*/ 60 h 177"/>
                <a:gd name="T30" fmla="*/ 77 w 528"/>
                <a:gd name="T31" fmla="*/ 53 h 177"/>
                <a:gd name="T32" fmla="*/ 45 w 528"/>
                <a:gd name="T33" fmla="*/ 55 h 177"/>
                <a:gd name="T34" fmla="*/ 16 w 528"/>
                <a:gd name="T35" fmla="*/ 66 h 177"/>
                <a:gd name="T36" fmla="*/ 9 w 528"/>
                <a:gd name="T37" fmla="*/ 74 h 177"/>
                <a:gd name="T38" fmla="*/ 37 w 528"/>
                <a:gd name="T39" fmla="*/ 65 h 177"/>
                <a:gd name="T40" fmla="*/ 66 w 528"/>
                <a:gd name="T41" fmla="*/ 64 h 177"/>
                <a:gd name="T42" fmla="*/ 93 w 528"/>
                <a:gd name="T43" fmla="*/ 71 h 177"/>
                <a:gd name="T44" fmla="*/ 116 w 528"/>
                <a:gd name="T45" fmla="*/ 85 h 177"/>
                <a:gd name="T46" fmla="*/ 129 w 528"/>
                <a:gd name="T47" fmla="*/ 97 h 177"/>
                <a:gd name="T48" fmla="*/ 135 w 528"/>
                <a:gd name="T49" fmla="*/ 104 h 177"/>
                <a:gd name="T50" fmla="*/ 145 w 528"/>
                <a:gd name="T51" fmla="*/ 119 h 177"/>
                <a:gd name="T52" fmla="*/ 187 w 528"/>
                <a:gd name="T53" fmla="*/ 57 h 177"/>
                <a:gd name="T54" fmla="*/ 203 w 528"/>
                <a:gd name="T55" fmla="*/ 46 h 177"/>
                <a:gd name="T56" fmla="*/ 229 w 528"/>
                <a:gd name="T57" fmla="*/ 33 h 177"/>
                <a:gd name="T58" fmla="*/ 252 w 528"/>
                <a:gd name="T59" fmla="*/ 28 h 177"/>
                <a:gd name="T60" fmla="*/ 295 w 528"/>
                <a:gd name="T61" fmla="*/ 29 h 177"/>
                <a:gd name="T62" fmla="*/ 322 w 528"/>
                <a:gd name="T63" fmla="*/ 37 h 177"/>
                <a:gd name="T64" fmla="*/ 347 w 528"/>
                <a:gd name="T65" fmla="*/ 51 h 177"/>
                <a:gd name="T66" fmla="*/ 368 w 528"/>
                <a:gd name="T67" fmla="*/ 70 h 177"/>
                <a:gd name="T68" fmla="*/ 373 w 528"/>
                <a:gd name="T69" fmla="*/ 75 h 177"/>
                <a:gd name="T70" fmla="*/ 373 w 528"/>
                <a:gd name="T71" fmla="*/ 75 h 177"/>
                <a:gd name="T72" fmla="*/ 394 w 528"/>
                <a:gd name="T73" fmla="*/ 111 h 177"/>
                <a:gd name="T74" fmla="*/ 415 w 528"/>
                <a:gd name="T75" fmla="*/ 115 h 177"/>
                <a:gd name="T76" fmla="*/ 442 w 528"/>
                <a:gd name="T77" fmla="*/ 113 h 177"/>
                <a:gd name="T78" fmla="*/ 468 w 528"/>
                <a:gd name="T79" fmla="*/ 119 h 177"/>
                <a:gd name="T80" fmla="*/ 493 w 528"/>
                <a:gd name="T81" fmla="*/ 132 h 177"/>
                <a:gd name="T82" fmla="*/ 513 w 528"/>
                <a:gd name="T83" fmla="*/ 152 h 177"/>
                <a:gd name="T84" fmla="*/ 528 w 528"/>
                <a:gd name="T85" fmla="*/ 177 h 177"/>
                <a:gd name="T86" fmla="*/ 518 w 528"/>
                <a:gd name="T87" fmla="*/ 149 h 177"/>
                <a:gd name="T88" fmla="*/ 499 w 528"/>
                <a:gd name="T89" fmla="*/ 124 h 177"/>
                <a:gd name="T90" fmla="*/ 136 w 528"/>
                <a:gd name="T91" fmla="*/ 10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8" h="177">
                  <a:moveTo>
                    <a:pt x="499" y="124"/>
                  </a:moveTo>
                  <a:cubicBezTo>
                    <a:pt x="497" y="122"/>
                    <a:pt x="494" y="120"/>
                    <a:pt x="491" y="117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480" y="109"/>
                    <a:pt x="477" y="108"/>
                    <a:pt x="474" y="106"/>
                  </a:cubicBezTo>
                  <a:cubicBezTo>
                    <a:pt x="471" y="105"/>
                    <a:pt x="467" y="103"/>
                    <a:pt x="464" y="102"/>
                  </a:cubicBezTo>
                  <a:cubicBezTo>
                    <a:pt x="461" y="101"/>
                    <a:pt x="457" y="100"/>
                    <a:pt x="454" y="99"/>
                  </a:cubicBezTo>
                  <a:cubicBezTo>
                    <a:pt x="451" y="98"/>
                    <a:pt x="447" y="97"/>
                    <a:pt x="444" y="96"/>
                  </a:cubicBezTo>
                  <a:cubicBezTo>
                    <a:pt x="440" y="96"/>
                    <a:pt x="436" y="95"/>
                    <a:pt x="433" y="95"/>
                  </a:cubicBezTo>
                  <a:cubicBezTo>
                    <a:pt x="429" y="95"/>
                    <a:pt x="426" y="95"/>
                    <a:pt x="422" y="95"/>
                  </a:cubicBezTo>
                  <a:cubicBezTo>
                    <a:pt x="419" y="95"/>
                    <a:pt x="415" y="95"/>
                    <a:pt x="411" y="96"/>
                  </a:cubicBezTo>
                  <a:cubicBezTo>
                    <a:pt x="410" y="96"/>
                    <a:pt x="410" y="96"/>
                    <a:pt x="410" y="96"/>
                  </a:cubicBezTo>
                  <a:cubicBezTo>
                    <a:pt x="406" y="85"/>
                    <a:pt x="400" y="74"/>
                    <a:pt x="393" y="64"/>
                  </a:cubicBezTo>
                  <a:cubicBezTo>
                    <a:pt x="392" y="61"/>
                    <a:pt x="392" y="61"/>
                    <a:pt x="392" y="61"/>
                  </a:cubicBezTo>
                  <a:cubicBezTo>
                    <a:pt x="391" y="61"/>
                    <a:pt x="391" y="61"/>
                    <a:pt x="391" y="61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4" y="52"/>
                    <a:pt x="382" y="49"/>
                    <a:pt x="379" y="46"/>
                  </a:cubicBezTo>
                  <a:cubicBezTo>
                    <a:pt x="371" y="38"/>
                    <a:pt x="371" y="38"/>
                    <a:pt x="371" y="38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59" y="28"/>
                    <a:pt x="356" y="26"/>
                    <a:pt x="352" y="24"/>
                  </a:cubicBezTo>
                  <a:cubicBezTo>
                    <a:pt x="349" y="22"/>
                    <a:pt x="346" y="20"/>
                    <a:pt x="343" y="18"/>
                  </a:cubicBezTo>
                  <a:cubicBezTo>
                    <a:pt x="339" y="16"/>
                    <a:pt x="336" y="15"/>
                    <a:pt x="332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18" y="7"/>
                    <a:pt x="314" y="7"/>
                    <a:pt x="311" y="5"/>
                  </a:cubicBezTo>
                  <a:cubicBezTo>
                    <a:pt x="307" y="4"/>
                    <a:pt x="303" y="3"/>
                    <a:pt x="299" y="3"/>
                  </a:cubicBezTo>
                  <a:cubicBezTo>
                    <a:pt x="292" y="1"/>
                    <a:pt x="284" y="1"/>
                    <a:pt x="277" y="0"/>
                  </a:cubicBezTo>
                  <a:cubicBezTo>
                    <a:pt x="269" y="0"/>
                    <a:pt x="261" y="0"/>
                    <a:pt x="254" y="1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39" y="4"/>
                    <a:pt x="235" y="4"/>
                    <a:pt x="231" y="6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17" y="11"/>
                    <a:pt x="213" y="12"/>
                    <a:pt x="210" y="14"/>
                  </a:cubicBezTo>
                  <a:cubicBezTo>
                    <a:pt x="206" y="15"/>
                    <a:pt x="203" y="17"/>
                    <a:pt x="199" y="19"/>
                  </a:cubicBezTo>
                  <a:cubicBezTo>
                    <a:pt x="196" y="21"/>
                    <a:pt x="193" y="23"/>
                    <a:pt x="190" y="25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3"/>
                    <a:pt x="177" y="34"/>
                    <a:pt x="176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66" y="44"/>
                    <a:pt x="161" y="50"/>
                    <a:pt x="156" y="56"/>
                  </a:cubicBezTo>
                  <a:cubicBezTo>
                    <a:pt x="150" y="63"/>
                    <a:pt x="144" y="72"/>
                    <a:pt x="140" y="81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3" y="75"/>
                    <a:pt x="130" y="73"/>
                    <a:pt x="127" y="70"/>
                  </a:cubicBezTo>
                  <a:cubicBezTo>
                    <a:pt x="124" y="68"/>
                    <a:pt x="121" y="67"/>
                    <a:pt x="118" y="65"/>
                  </a:cubicBezTo>
                  <a:cubicBezTo>
                    <a:pt x="115" y="63"/>
                    <a:pt x="111" y="62"/>
                    <a:pt x="108" y="60"/>
                  </a:cubicBezTo>
                  <a:cubicBezTo>
                    <a:pt x="105" y="59"/>
                    <a:pt x="101" y="58"/>
                    <a:pt x="98" y="57"/>
                  </a:cubicBezTo>
                  <a:cubicBezTo>
                    <a:pt x="94" y="56"/>
                    <a:pt x="91" y="55"/>
                    <a:pt x="87" y="54"/>
                  </a:cubicBezTo>
                  <a:cubicBezTo>
                    <a:pt x="84" y="53"/>
                    <a:pt x="80" y="53"/>
                    <a:pt x="77" y="53"/>
                  </a:cubicBezTo>
                  <a:cubicBezTo>
                    <a:pt x="73" y="52"/>
                    <a:pt x="70" y="52"/>
                    <a:pt x="66" y="52"/>
                  </a:cubicBezTo>
                  <a:cubicBezTo>
                    <a:pt x="63" y="52"/>
                    <a:pt x="59" y="53"/>
                    <a:pt x="56" y="5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2" y="56"/>
                    <a:pt x="38" y="57"/>
                    <a:pt x="35" y="58"/>
                  </a:cubicBezTo>
                  <a:cubicBezTo>
                    <a:pt x="32" y="59"/>
                    <a:pt x="29" y="60"/>
                    <a:pt x="26" y="62"/>
                  </a:cubicBezTo>
                  <a:cubicBezTo>
                    <a:pt x="23" y="63"/>
                    <a:pt x="19" y="65"/>
                    <a:pt x="16" y="6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9" y="63"/>
                    <a:pt x="63" y="63"/>
                    <a:pt x="66" y="64"/>
                  </a:cubicBezTo>
                  <a:cubicBezTo>
                    <a:pt x="69" y="64"/>
                    <a:pt x="72" y="65"/>
                    <a:pt x="75" y="65"/>
                  </a:cubicBezTo>
                  <a:cubicBezTo>
                    <a:pt x="78" y="66"/>
                    <a:pt x="81" y="67"/>
                    <a:pt x="84" y="68"/>
                  </a:cubicBezTo>
                  <a:cubicBezTo>
                    <a:pt x="87" y="69"/>
                    <a:pt x="90" y="69"/>
                    <a:pt x="93" y="71"/>
                  </a:cubicBezTo>
                  <a:cubicBezTo>
                    <a:pt x="96" y="72"/>
                    <a:pt x="99" y="73"/>
                    <a:pt x="101" y="75"/>
                  </a:cubicBezTo>
                  <a:cubicBezTo>
                    <a:pt x="104" y="76"/>
                    <a:pt x="107" y="78"/>
                    <a:pt x="109" y="79"/>
                  </a:cubicBezTo>
                  <a:cubicBezTo>
                    <a:pt x="112" y="81"/>
                    <a:pt x="114" y="83"/>
                    <a:pt x="116" y="85"/>
                  </a:cubicBezTo>
                  <a:cubicBezTo>
                    <a:pt x="119" y="87"/>
                    <a:pt x="121" y="89"/>
                    <a:pt x="123" y="91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5"/>
                    <a:pt x="128" y="96"/>
                    <a:pt x="129" y="97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8" y="91"/>
                    <a:pt x="165" y="80"/>
                    <a:pt x="174" y="70"/>
                  </a:cubicBezTo>
                  <a:cubicBezTo>
                    <a:pt x="178" y="66"/>
                    <a:pt x="183" y="61"/>
                    <a:pt x="187" y="57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2" y="53"/>
                    <a:pt x="194" y="52"/>
                    <a:pt x="195" y="51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6" y="44"/>
                    <a:pt x="209" y="43"/>
                    <a:pt x="211" y="41"/>
                  </a:cubicBezTo>
                  <a:cubicBezTo>
                    <a:pt x="214" y="40"/>
                    <a:pt x="217" y="38"/>
                    <a:pt x="220" y="37"/>
                  </a:cubicBezTo>
                  <a:cubicBezTo>
                    <a:pt x="223" y="36"/>
                    <a:pt x="226" y="35"/>
                    <a:pt x="229" y="33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41" y="30"/>
                    <a:pt x="244" y="29"/>
                    <a:pt x="247" y="29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63" y="26"/>
                    <a:pt x="269" y="27"/>
                    <a:pt x="276" y="26"/>
                  </a:cubicBezTo>
                  <a:cubicBezTo>
                    <a:pt x="282" y="27"/>
                    <a:pt x="288" y="27"/>
                    <a:pt x="295" y="29"/>
                  </a:cubicBezTo>
                  <a:cubicBezTo>
                    <a:pt x="298" y="29"/>
                    <a:pt x="301" y="30"/>
                    <a:pt x="304" y="31"/>
                  </a:cubicBezTo>
                  <a:cubicBezTo>
                    <a:pt x="307" y="32"/>
                    <a:pt x="310" y="32"/>
                    <a:pt x="313" y="33"/>
                  </a:cubicBezTo>
                  <a:cubicBezTo>
                    <a:pt x="322" y="37"/>
                    <a:pt x="322" y="37"/>
                    <a:pt x="322" y="37"/>
                  </a:cubicBezTo>
                  <a:cubicBezTo>
                    <a:pt x="325" y="38"/>
                    <a:pt x="328" y="39"/>
                    <a:pt x="331" y="41"/>
                  </a:cubicBezTo>
                  <a:cubicBezTo>
                    <a:pt x="334" y="42"/>
                    <a:pt x="336" y="44"/>
                    <a:pt x="339" y="45"/>
                  </a:cubicBezTo>
                  <a:cubicBezTo>
                    <a:pt x="342" y="47"/>
                    <a:pt x="345" y="49"/>
                    <a:pt x="347" y="51"/>
                  </a:cubicBezTo>
                  <a:cubicBezTo>
                    <a:pt x="355" y="56"/>
                    <a:pt x="355" y="56"/>
                    <a:pt x="355" y="56"/>
                  </a:cubicBezTo>
                  <a:cubicBezTo>
                    <a:pt x="361" y="63"/>
                    <a:pt x="361" y="63"/>
                    <a:pt x="361" y="63"/>
                  </a:cubicBezTo>
                  <a:cubicBezTo>
                    <a:pt x="364" y="64"/>
                    <a:pt x="366" y="67"/>
                    <a:pt x="368" y="70"/>
                  </a:cubicBezTo>
                  <a:cubicBezTo>
                    <a:pt x="372" y="74"/>
                    <a:pt x="372" y="74"/>
                    <a:pt x="372" y="74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2" y="74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83" y="87"/>
                    <a:pt x="389" y="99"/>
                    <a:pt x="394" y="111"/>
                  </a:cubicBezTo>
                  <a:cubicBezTo>
                    <a:pt x="397" y="120"/>
                    <a:pt x="397" y="120"/>
                    <a:pt x="397" y="120"/>
                  </a:cubicBezTo>
                  <a:cubicBezTo>
                    <a:pt x="406" y="117"/>
                    <a:pt x="406" y="117"/>
                    <a:pt x="406" y="117"/>
                  </a:cubicBezTo>
                  <a:cubicBezTo>
                    <a:pt x="415" y="115"/>
                    <a:pt x="415" y="115"/>
                    <a:pt x="415" y="115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27" y="113"/>
                    <a:pt x="430" y="113"/>
                    <a:pt x="433" y="113"/>
                  </a:cubicBezTo>
                  <a:cubicBezTo>
                    <a:pt x="436" y="113"/>
                    <a:pt x="439" y="113"/>
                    <a:pt x="442" y="113"/>
                  </a:cubicBezTo>
                  <a:cubicBezTo>
                    <a:pt x="445" y="113"/>
                    <a:pt x="448" y="114"/>
                    <a:pt x="451" y="114"/>
                  </a:cubicBezTo>
                  <a:cubicBezTo>
                    <a:pt x="454" y="114"/>
                    <a:pt x="457" y="115"/>
                    <a:pt x="460" y="116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77" y="122"/>
                    <a:pt x="477" y="122"/>
                    <a:pt x="477" y="122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5" y="134"/>
                    <a:pt x="498" y="136"/>
                    <a:pt x="500" y="138"/>
                  </a:cubicBezTo>
                  <a:cubicBezTo>
                    <a:pt x="502" y="140"/>
                    <a:pt x="505" y="142"/>
                    <a:pt x="507" y="144"/>
                  </a:cubicBezTo>
                  <a:cubicBezTo>
                    <a:pt x="509" y="147"/>
                    <a:pt x="511" y="149"/>
                    <a:pt x="513" y="152"/>
                  </a:cubicBezTo>
                  <a:cubicBezTo>
                    <a:pt x="515" y="154"/>
                    <a:pt x="517" y="157"/>
                    <a:pt x="519" y="160"/>
                  </a:cubicBezTo>
                  <a:cubicBezTo>
                    <a:pt x="520" y="162"/>
                    <a:pt x="522" y="165"/>
                    <a:pt x="524" y="168"/>
                  </a:cubicBezTo>
                  <a:cubicBezTo>
                    <a:pt x="528" y="177"/>
                    <a:pt x="528" y="177"/>
                    <a:pt x="528" y="177"/>
                  </a:cubicBezTo>
                  <a:cubicBezTo>
                    <a:pt x="526" y="167"/>
                    <a:pt x="526" y="167"/>
                    <a:pt x="526" y="167"/>
                  </a:cubicBezTo>
                  <a:cubicBezTo>
                    <a:pt x="525" y="164"/>
                    <a:pt x="523" y="161"/>
                    <a:pt x="522" y="158"/>
                  </a:cubicBezTo>
                  <a:cubicBezTo>
                    <a:pt x="521" y="155"/>
                    <a:pt x="519" y="152"/>
                    <a:pt x="518" y="149"/>
                  </a:cubicBezTo>
                  <a:cubicBezTo>
                    <a:pt x="516" y="146"/>
                    <a:pt x="514" y="143"/>
                    <a:pt x="513" y="140"/>
                  </a:cubicBezTo>
                  <a:cubicBezTo>
                    <a:pt x="511" y="137"/>
                    <a:pt x="509" y="134"/>
                    <a:pt x="506" y="132"/>
                  </a:cubicBezTo>
                  <a:cubicBezTo>
                    <a:pt x="504" y="129"/>
                    <a:pt x="502" y="127"/>
                    <a:pt x="499" y="124"/>
                  </a:cubicBezTo>
                  <a:close/>
                  <a:moveTo>
                    <a:pt x="136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6" y="102"/>
                    <a:pt x="136" y="102"/>
                    <a:pt x="13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 rot="2700000">
              <a:off x="2326456" y="670178"/>
              <a:ext cx="3102104" cy="3725202"/>
              <a:chOff x="3838576" y="404813"/>
              <a:chExt cx="1470025" cy="1765299"/>
            </a:xfrm>
          </p:grpSpPr>
          <p:sp>
            <p:nvSpPr>
              <p:cNvPr id="15" name="Freeform 140"/>
              <p:cNvSpPr>
                <a:spLocks/>
              </p:cNvSpPr>
              <p:nvPr/>
            </p:nvSpPr>
            <p:spPr bwMode="auto">
              <a:xfrm>
                <a:off x="4014788" y="1250950"/>
                <a:ext cx="430213" cy="677862"/>
              </a:xfrm>
              <a:custGeom>
                <a:avLst/>
                <a:gdLst>
                  <a:gd name="T0" fmla="*/ 182 w 271"/>
                  <a:gd name="T1" fmla="*/ 0 h 427"/>
                  <a:gd name="T2" fmla="*/ 0 w 271"/>
                  <a:gd name="T3" fmla="*/ 264 h 427"/>
                  <a:gd name="T4" fmla="*/ 15 w 271"/>
                  <a:gd name="T5" fmla="*/ 427 h 427"/>
                  <a:gd name="T6" fmla="*/ 271 w 271"/>
                  <a:gd name="T7" fmla="*/ 246 h 427"/>
                  <a:gd name="T8" fmla="*/ 182 w 271"/>
                  <a:gd name="T9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27">
                    <a:moveTo>
                      <a:pt x="182" y="0"/>
                    </a:moveTo>
                    <a:lnTo>
                      <a:pt x="0" y="264"/>
                    </a:lnTo>
                    <a:lnTo>
                      <a:pt x="15" y="427"/>
                    </a:lnTo>
                    <a:lnTo>
                      <a:pt x="271" y="246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1"/>
              <p:cNvSpPr>
                <a:spLocks/>
              </p:cNvSpPr>
              <p:nvPr/>
            </p:nvSpPr>
            <p:spPr bwMode="auto">
              <a:xfrm>
                <a:off x="4725988" y="1262063"/>
                <a:ext cx="406400" cy="661987"/>
              </a:xfrm>
              <a:custGeom>
                <a:avLst/>
                <a:gdLst>
                  <a:gd name="T0" fmla="*/ 83 w 256"/>
                  <a:gd name="T1" fmla="*/ 0 h 417"/>
                  <a:gd name="T2" fmla="*/ 256 w 256"/>
                  <a:gd name="T3" fmla="*/ 257 h 417"/>
                  <a:gd name="T4" fmla="*/ 228 w 256"/>
                  <a:gd name="T5" fmla="*/ 417 h 417"/>
                  <a:gd name="T6" fmla="*/ 0 w 256"/>
                  <a:gd name="T7" fmla="*/ 243 h 417"/>
                  <a:gd name="T8" fmla="*/ 83 w 256"/>
                  <a:gd name="T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417">
                    <a:moveTo>
                      <a:pt x="83" y="0"/>
                    </a:moveTo>
                    <a:lnTo>
                      <a:pt x="256" y="257"/>
                    </a:lnTo>
                    <a:lnTo>
                      <a:pt x="228" y="417"/>
                    </a:lnTo>
                    <a:lnTo>
                      <a:pt x="0" y="24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1"/>
              <p:cNvSpPr>
                <a:spLocks/>
              </p:cNvSpPr>
              <p:nvPr/>
            </p:nvSpPr>
            <p:spPr bwMode="auto">
              <a:xfrm>
                <a:off x="4090988" y="1262063"/>
                <a:ext cx="279400" cy="636587"/>
              </a:xfrm>
              <a:custGeom>
                <a:avLst/>
                <a:gdLst>
                  <a:gd name="T0" fmla="*/ 226 w 288"/>
                  <a:gd name="T1" fmla="*/ 0 h 658"/>
                  <a:gd name="T2" fmla="*/ 198 w 288"/>
                  <a:gd name="T3" fmla="*/ 352 h 658"/>
                  <a:gd name="T4" fmla="*/ 0 w 288"/>
                  <a:gd name="T5" fmla="*/ 604 h 658"/>
                  <a:gd name="T6" fmla="*/ 2 w 288"/>
                  <a:gd name="T7" fmla="*/ 658 h 658"/>
                  <a:gd name="T8" fmla="*/ 288 w 288"/>
                  <a:gd name="T9" fmla="*/ 445 h 658"/>
                  <a:gd name="T10" fmla="*/ 226 w 288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" h="658">
                    <a:moveTo>
                      <a:pt x="226" y="0"/>
                    </a:moveTo>
                    <a:cubicBezTo>
                      <a:pt x="226" y="0"/>
                      <a:pt x="218" y="267"/>
                      <a:pt x="198" y="352"/>
                    </a:cubicBezTo>
                    <a:cubicBezTo>
                      <a:pt x="179" y="434"/>
                      <a:pt x="78" y="541"/>
                      <a:pt x="0" y="604"/>
                    </a:cubicBezTo>
                    <a:cubicBezTo>
                      <a:pt x="2" y="658"/>
                      <a:pt x="2" y="658"/>
                      <a:pt x="2" y="658"/>
                    </a:cubicBezTo>
                    <a:cubicBezTo>
                      <a:pt x="288" y="445"/>
                      <a:pt x="288" y="445"/>
                      <a:pt x="288" y="445"/>
                    </a:cubicBezTo>
                    <a:cubicBezTo>
                      <a:pt x="288" y="445"/>
                      <a:pt x="230" y="215"/>
                      <a:pt x="226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2"/>
              <p:cNvSpPr>
                <a:spLocks/>
              </p:cNvSpPr>
              <p:nvPr/>
            </p:nvSpPr>
            <p:spPr bwMode="auto">
              <a:xfrm>
                <a:off x="3838576" y="1474788"/>
                <a:ext cx="257175" cy="552450"/>
              </a:xfrm>
              <a:custGeom>
                <a:avLst/>
                <a:gdLst>
                  <a:gd name="T0" fmla="*/ 263 w 265"/>
                  <a:gd name="T1" fmla="*/ 555 h 570"/>
                  <a:gd name="T2" fmla="*/ 153 w 265"/>
                  <a:gd name="T3" fmla="*/ 7 h 570"/>
                  <a:gd name="T4" fmla="*/ 0 w 265"/>
                  <a:gd name="T5" fmla="*/ 540 h 570"/>
                  <a:gd name="T6" fmla="*/ 130 w 265"/>
                  <a:gd name="T7" fmla="*/ 565 h 570"/>
                  <a:gd name="T8" fmla="*/ 263 w 265"/>
                  <a:gd name="T9" fmla="*/ 55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570">
                    <a:moveTo>
                      <a:pt x="263" y="555"/>
                    </a:moveTo>
                    <a:cubicBezTo>
                      <a:pt x="265" y="484"/>
                      <a:pt x="262" y="13"/>
                      <a:pt x="153" y="7"/>
                    </a:cubicBezTo>
                    <a:cubicBezTo>
                      <a:pt x="37" y="0"/>
                      <a:pt x="0" y="540"/>
                      <a:pt x="0" y="540"/>
                    </a:cubicBezTo>
                    <a:cubicBezTo>
                      <a:pt x="0" y="540"/>
                      <a:pt x="42" y="560"/>
                      <a:pt x="130" y="565"/>
                    </a:cubicBezTo>
                    <a:cubicBezTo>
                      <a:pt x="224" y="570"/>
                      <a:pt x="263" y="555"/>
                      <a:pt x="263" y="555"/>
                    </a:cubicBezTo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58"/>
              <p:cNvSpPr>
                <a:spLocks/>
              </p:cNvSpPr>
              <p:nvPr/>
            </p:nvSpPr>
            <p:spPr bwMode="auto">
              <a:xfrm>
                <a:off x="3838576" y="1481138"/>
                <a:ext cx="219075" cy="533400"/>
              </a:xfrm>
              <a:custGeom>
                <a:avLst/>
                <a:gdLst>
                  <a:gd name="T0" fmla="*/ 151 w 226"/>
                  <a:gd name="T1" fmla="*/ 0 h 550"/>
                  <a:gd name="T2" fmla="*/ 110 w 226"/>
                  <a:gd name="T3" fmla="*/ 24 h 550"/>
                  <a:gd name="T4" fmla="*/ 56 w 226"/>
                  <a:gd name="T5" fmla="*/ 153 h 550"/>
                  <a:gd name="T6" fmla="*/ 56 w 226"/>
                  <a:gd name="T7" fmla="*/ 157 h 550"/>
                  <a:gd name="T8" fmla="*/ 32 w 226"/>
                  <a:gd name="T9" fmla="*/ 270 h 550"/>
                  <a:gd name="T10" fmla="*/ 32 w 226"/>
                  <a:gd name="T11" fmla="*/ 270 h 550"/>
                  <a:gd name="T12" fmla="*/ 0 w 226"/>
                  <a:gd name="T13" fmla="*/ 533 h 550"/>
                  <a:gd name="T14" fmla="*/ 0 w 226"/>
                  <a:gd name="T15" fmla="*/ 533 h 550"/>
                  <a:gd name="T16" fmla="*/ 0 w 226"/>
                  <a:gd name="T17" fmla="*/ 533 h 550"/>
                  <a:gd name="T18" fmla="*/ 0 w 226"/>
                  <a:gd name="T19" fmla="*/ 533 h 550"/>
                  <a:gd name="T20" fmla="*/ 65 w 226"/>
                  <a:gd name="T21" fmla="*/ 550 h 550"/>
                  <a:gd name="T22" fmla="*/ 168 w 226"/>
                  <a:gd name="T23" fmla="*/ 83 h 550"/>
                  <a:gd name="T24" fmla="*/ 226 w 226"/>
                  <a:gd name="T25" fmla="*/ 110 h 550"/>
                  <a:gd name="T26" fmla="*/ 226 w 226"/>
                  <a:gd name="T27" fmla="*/ 110 h 550"/>
                  <a:gd name="T28" fmla="*/ 211 w 226"/>
                  <a:gd name="T29" fmla="*/ 64 h 550"/>
                  <a:gd name="T30" fmla="*/ 197 w 226"/>
                  <a:gd name="T31" fmla="*/ 35 h 550"/>
                  <a:gd name="T32" fmla="*/ 178 w 226"/>
                  <a:gd name="T33" fmla="*/ 10 h 550"/>
                  <a:gd name="T34" fmla="*/ 153 w 226"/>
                  <a:gd name="T35" fmla="*/ 0 h 550"/>
                  <a:gd name="T36" fmla="*/ 151 w 226"/>
                  <a:gd name="T37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6" h="550">
                    <a:moveTo>
                      <a:pt x="151" y="0"/>
                    </a:moveTo>
                    <a:cubicBezTo>
                      <a:pt x="136" y="0"/>
                      <a:pt x="123" y="9"/>
                      <a:pt x="110" y="24"/>
                    </a:cubicBezTo>
                    <a:cubicBezTo>
                      <a:pt x="93" y="48"/>
                      <a:pt x="75" y="88"/>
                      <a:pt x="56" y="153"/>
                    </a:cubicBezTo>
                    <a:cubicBezTo>
                      <a:pt x="56" y="154"/>
                      <a:pt x="56" y="156"/>
                      <a:pt x="56" y="157"/>
                    </a:cubicBezTo>
                    <a:cubicBezTo>
                      <a:pt x="46" y="192"/>
                      <a:pt x="38" y="231"/>
                      <a:pt x="32" y="270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9" y="398"/>
                      <a:pt x="0" y="526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0" y="533"/>
                      <a:pt x="0" y="533"/>
                    </a:cubicBezTo>
                    <a:cubicBezTo>
                      <a:pt x="0" y="533"/>
                      <a:pt x="21" y="543"/>
                      <a:pt x="65" y="550"/>
                    </a:cubicBezTo>
                    <a:cubicBezTo>
                      <a:pt x="65" y="538"/>
                      <a:pt x="47" y="83"/>
                      <a:pt x="168" y="83"/>
                    </a:cubicBezTo>
                    <a:cubicBezTo>
                      <a:pt x="185" y="83"/>
                      <a:pt x="204" y="91"/>
                      <a:pt x="226" y="110"/>
                    </a:cubicBezTo>
                    <a:cubicBezTo>
                      <a:pt x="226" y="110"/>
                      <a:pt x="226" y="110"/>
                      <a:pt x="226" y="110"/>
                    </a:cubicBezTo>
                    <a:cubicBezTo>
                      <a:pt x="222" y="93"/>
                      <a:pt x="217" y="77"/>
                      <a:pt x="211" y="64"/>
                    </a:cubicBezTo>
                    <a:cubicBezTo>
                      <a:pt x="207" y="54"/>
                      <a:pt x="203" y="44"/>
                      <a:pt x="197" y="35"/>
                    </a:cubicBezTo>
                    <a:cubicBezTo>
                      <a:pt x="191" y="25"/>
                      <a:pt x="185" y="17"/>
                      <a:pt x="178" y="10"/>
                    </a:cubicBezTo>
                    <a:cubicBezTo>
                      <a:pt x="170" y="4"/>
                      <a:pt x="162" y="0"/>
                      <a:pt x="153" y="0"/>
                    </a:cubicBezTo>
                    <a:cubicBezTo>
                      <a:pt x="153" y="0"/>
                      <a:pt x="152" y="0"/>
                      <a:pt x="151" y="0"/>
                    </a:cubicBezTo>
                  </a:path>
                </a:pathLst>
              </a:custGeom>
              <a:solidFill>
                <a:srgbClr val="AA3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9"/>
              <p:cNvSpPr>
                <a:spLocks/>
              </p:cNvSpPr>
              <p:nvPr/>
            </p:nvSpPr>
            <p:spPr bwMode="auto">
              <a:xfrm>
                <a:off x="4776788" y="1262063"/>
                <a:ext cx="279400" cy="636587"/>
              </a:xfrm>
              <a:custGeom>
                <a:avLst/>
                <a:gdLst>
                  <a:gd name="T0" fmla="*/ 62 w 289"/>
                  <a:gd name="T1" fmla="*/ 0 h 658"/>
                  <a:gd name="T2" fmla="*/ 90 w 289"/>
                  <a:gd name="T3" fmla="*/ 352 h 658"/>
                  <a:gd name="T4" fmla="*/ 289 w 289"/>
                  <a:gd name="T5" fmla="*/ 604 h 658"/>
                  <a:gd name="T6" fmla="*/ 287 w 289"/>
                  <a:gd name="T7" fmla="*/ 658 h 658"/>
                  <a:gd name="T8" fmla="*/ 0 w 289"/>
                  <a:gd name="T9" fmla="*/ 445 h 658"/>
                  <a:gd name="T10" fmla="*/ 62 w 289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658">
                    <a:moveTo>
                      <a:pt x="62" y="0"/>
                    </a:moveTo>
                    <a:cubicBezTo>
                      <a:pt x="62" y="0"/>
                      <a:pt x="70" y="267"/>
                      <a:pt x="90" y="352"/>
                    </a:cubicBezTo>
                    <a:cubicBezTo>
                      <a:pt x="109" y="434"/>
                      <a:pt x="210" y="541"/>
                      <a:pt x="289" y="604"/>
                    </a:cubicBezTo>
                    <a:cubicBezTo>
                      <a:pt x="287" y="658"/>
                      <a:pt x="287" y="658"/>
                      <a:pt x="287" y="658"/>
                    </a:cubicBezTo>
                    <a:cubicBezTo>
                      <a:pt x="0" y="445"/>
                      <a:pt x="0" y="445"/>
                      <a:pt x="0" y="445"/>
                    </a:cubicBezTo>
                    <a:cubicBezTo>
                      <a:pt x="0" y="445"/>
                      <a:pt x="59" y="215"/>
                      <a:pt x="62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0"/>
              <p:cNvSpPr>
                <a:spLocks/>
              </p:cNvSpPr>
              <p:nvPr/>
            </p:nvSpPr>
            <p:spPr bwMode="auto">
              <a:xfrm>
                <a:off x="5049838" y="1474788"/>
                <a:ext cx="258763" cy="552450"/>
              </a:xfrm>
              <a:custGeom>
                <a:avLst/>
                <a:gdLst>
                  <a:gd name="T0" fmla="*/ 3 w 266"/>
                  <a:gd name="T1" fmla="*/ 555 h 570"/>
                  <a:gd name="T2" fmla="*/ 112 w 266"/>
                  <a:gd name="T3" fmla="*/ 7 h 570"/>
                  <a:gd name="T4" fmla="*/ 266 w 266"/>
                  <a:gd name="T5" fmla="*/ 540 h 570"/>
                  <a:gd name="T6" fmla="*/ 135 w 266"/>
                  <a:gd name="T7" fmla="*/ 565 h 570"/>
                  <a:gd name="T8" fmla="*/ 3 w 266"/>
                  <a:gd name="T9" fmla="*/ 55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570">
                    <a:moveTo>
                      <a:pt x="3" y="555"/>
                    </a:moveTo>
                    <a:cubicBezTo>
                      <a:pt x="0" y="484"/>
                      <a:pt x="4" y="13"/>
                      <a:pt x="112" y="7"/>
                    </a:cubicBezTo>
                    <a:cubicBezTo>
                      <a:pt x="229" y="0"/>
                      <a:pt x="266" y="540"/>
                      <a:pt x="266" y="540"/>
                    </a:cubicBezTo>
                    <a:cubicBezTo>
                      <a:pt x="266" y="540"/>
                      <a:pt x="223" y="560"/>
                      <a:pt x="135" y="565"/>
                    </a:cubicBezTo>
                    <a:cubicBezTo>
                      <a:pt x="41" y="570"/>
                      <a:pt x="3" y="555"/>
                      <a:pt x="3" y="555"/>
                    </a:cubicBezTo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2"/>
              <p:cNvSpPr>
                <a:spLocks/>
              </p:cNvSpPr>
              <p:nvPr/>
            </p:nvSpPr>
            <p:spPr bwMode="auto">
              <a:xfrm>
                <a:off x="5087938" y="1481138"/>
                <a:ext cx="220663" cy="533400"/>
              </a:xfrm>
              <a:custGeom>
                <a:avLst/>
                <a:gdLst>
                  <a:gd name="T0" fmla="*/ 75 w 227"/>
                  <a:gd name="T1" fmla="*/ 0 h 550"/>
                  <a:gd name="T2" fmla="*/ 73 w 227"/>
                  <a:gd name="T3" fmla="*/ 0 h 550"/>
                  <a:gd name="T4" fmla="*/ 49 w 227"/>
                  <a:gd name="T5" fmla="*/ 10 h 550"/>
                  <a:gd name="T6" fmla="*/ 29 w 227"/>
                  <a:gd name="T7" fmla="*/ 35 h 550"/>
                  <a:gd name="T8" fmla="*/ 15 w 227"/>
                  <a:gd name="T9" fmla="*/ 64 h 550"/>
                  <a:gd name="T10" fmla="*/ 0 w 227"/>
                  <a:gd name="T11" fmla="*/ 110 h 550"/>
                  <a:gd name="T12" fmla="*/ 0 w 227"/>
                  <a:gd name="T13" fmla="*/ 110 h 550"/>
                  <a:gd name="T14" fmla="*/ 58 w 227"/>
                  <a:gd name="T15" fmla="*/ 83 h 550"/>
                  <a:gd name="T16" fmla="*/ 161 w 227"/>
                  <a:gd name="T17" fmla="*/ 550 h 550"/>
                  <a:gd name="T18" fmla="*/ 227 w 227"/>
                  <a:gd name="T19" fmla="*/ 533 h 550"/>
                  <a:gd name="T20" fmla="*/ 227 w 227"/>
                  <a:gd name="T21" fmla="*/ 533 h 550"/>
                  <a:gd name="T22" fmla="*/ 227 w 227"/>
                  <a:gd name="T23" fmla="*/ 533 h 550"/>
                  <a:gd name="T24" fmla="*/ 227 w 227"/>
                  <a:gd name="T25" fmla="*/ 533 h 550"/>
                  <a:gd name="T26" fmla="*/ 170 w 227"/>
                  <a:gd name="T27" fmla="*/ 153 h 550"/>
                  <a:gd name="T28" fmla="*/ 116 w 227"/>
                  <a:gd name="T29" fmla="*/ 24 h 550"/>
                  <a:gd name="T30" fmla="*/ 75 w 227"/>
                  <a:gd name="T31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550">
                    <a:moveTo>
                      <a:pt x="75" y="0"/>
                    </a:moveTo>
                    <a:cubicBezTo>
                      <a:pt x="75" y="0"/>
                      <a:pt x="74" y="0"/>
                      <a:pt x="73" y="0"/>
                    </a:cubicBezTo>
                    <a:cubicBezTo>
                      <a:pt x="64" y="0"/>
                      <a:pt x="56" y="4"/>
                      <a:pt x="49" y="10"/>
                    </a:cubicBezTo>
                    <a:cubicBezTo>
                      <a:pt x="41" y="17"/>
                      <a:pt x="35" y="25"/>
                      <a:pt x="29" y="35"/>
                    </a:cubicBezTo>
                    <a:cubicBezTo>
                      <a:pt x="24" y="44"/>
                      <a:pt x="19" y="54"/>
                      <a:pt x="15" y="64"/>
                    </a:cubicBezTo>
                    <a:cubicBezTo>
                      <a:pt x="10" y="78"/>
                      <a:pt x="5" y="93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2" y="91"/>
                      <a:pt x="41" y="83"/>
                      <a:pt x="58" y="83"/>
                    </a:cubicBezTo>
                    <a:cubicBezTo>
                      <a:pt x="180" y="83"/>
                      <a:pt x="162" y="538"/>
                      <a:pt x="161" y="550"/>
                    </a:cubicBezTo>
                    <a:cubicBezTo>
                      <a:pt x="205" y="54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7" y="533"/>
                      <a:pt x="227" y="533"/>
                      <a:pt x="227" y="533"/>
                    </a:cubicBezTo>
                    <a:cubicBezTo>
                      <a:pt x="226" y="524"/>
                      <a:pt x="211" y="308"/>
                      <a:pt x="170" y="153"/>
                    </a:cubicBezTo>
                    <a:cubicBezTo>
                      <a:pt x="151" y="88"/>
                      <a:pt x="133" y="48"/>
                      <a:pt x="116" y="24"/>
                    </a:cubicBezTo>
                    <a:cubicBezTo>
                      <a:pt x="104" y="9"/>
                      <a:pt x="90" y="0"/>
                      <a:pt x="75" y="0"/>
                    </a:cubicBezTo>
                  </a:path>
                </a:pathLst>
              </a:custGeom>
              <a:solidFill>
                <a:srgbClr val="AA3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3"/>
              <p:cNvSpPr>
                <a:spLocks/>
              </p:cNvSpPr>
              <p:nvPr/>
            </p:nvSpPr>
            <p:spPr bwMode="auto">
              <a:xfrm>
                <a:off x="4265613" y="404813"/>
                <a:ext cx="296863" cy="1420812"/>
              </a:xfrm>
              <a:custGeom>
                <a:avLst/>
                <a:gdLst>
                  <a:gd name="T0" fmla="*/ 6 w 306"/>
                  <a:gd name="T1" fmla="*/ 855 h 1467"/>
                  <a:gd name="T2" fmla="*/ 148 w 306"/>
                  <a:gd name="T3" fmla="*/ 1467 h 1467"/>
                  <a:gd name="T4" fmla="*/ 306 w 306"/>
                  <a:gd name="T5" fmla="*/ 1438 h 1467"/>
                  <a:gd name="T6" fmla="*/ 306 w 306"/>
                  <a:gd name="T7" fmla="*/ 0 h 1467"/>
                  <a:gd name="T8" fmla="*/ 6 w 306"/>
                  <a:gd name="T9" fmla="*/ 855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1467">
                    <a:moveTo>
                      <a:pt x="6" y="855"/>
                    </a:moveTo>
                    <a:cubicBezTo>
                      <a:pt x="9" y="1089"/>
                      <a:pt x="62" y="1303"/>
                      <a:pt x="148" y="1467"/>
                    </a:cubicBezTo>
                    <a:cubicBezTo>
                      <a:pt x="198" y="1451"/>
                      <a:pt x="251" y="1441"/>
                      <a:pt x="306" y="1438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123" y="161"/>
                      <a:pt x="0" y="484"/>
                      <a:pt x="6" y="8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64"/>
              <p:cNvSpPr>
                <a:spLocks/>
              </p:cNvSpPr>
              <p:nvPr/>
            </p:nvSpPr>
            <p:spPr bwMode="auto">
              <a:xfrm>
                <a:off x="4562476" y="404813"/>
                <a:ext cx="315913" cy="1417637"/>
              </a:xfrm>
              <a:custGeom>
                <a:avLst/>
                <a:gdLst>
                  <a:gd name="T0" fmla="*/ 324 w 327"/>
                  <a:gd name="T1" fmla="*/ 847 h 1463"/>
                  <a:gd name="T2" fmla="*/ 0 w 327"/>
                  <a:gd name="T3" fmla="*/ 0 h 1463"/>
                  <a:gd name="T4" fmla="*/ 0 w 327"/>
                  <a:gd name="T5" fmla="*/ 1438 h 1463"/>
                  <a:gd name="T6" fmla="*/ 20 w 327"/>
                  <a:gd name="T7" fmla="*/ 1438 h 1463"/>
                  <a:gd name="T8" fmla="*/ 198 w 327"/>
                  <a:gd name="T9" fmla="*/ 1463 h 1463"/>
                  <a:gd name="T10" fmla="*/ 324 w 327"/>
                  <a:gd name="T11" fmla="*/ 847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7" h="1463">
                    <a:moveTo>
                      <a:pt x="324" y="847"/>
                    </a:moveTo>
                    <a:cubicBezTo>
                      <a:pt x="319" y="476"/>
                      <a:pt x="187" y="156"/>
                      <a:pt x="0" y="0"/>
                    </a:cubicBezTo>
                    <a:cubicBezTo>
                      <a:pt x="0" y="1438"/>
                      <a:pt x="0" y="1438"/>
                      <a:pt x="0" y="1438"/>
                    </a:cubicBezTo>
                    <a:cubicBezTo>
                      <a:pt x="6" y="1438"/>
                      <a:pt x="13" y="1438"/>
                      <a:pt x="20" y="1438"/>
                    </a:cubicBezTo>
                    <a:cubicBezTo>
                      <a:pt x="82" y="1437"/>
                      <a:pt x="142" y="1446"/>
                      <a:pt x="198" y="1463"/>
                    </a:cubicBezTo>
                    <a:cubicBezTo>
                      <a:pt x="280" y="1295"/>
                      <a:pt x="327" y="1081"/>
                      <a:pt x="324" y="847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65"/>
              <p:cNvSpPr>
                <a:spLocks/>
              </p:cNvSpPr>
              <p:nvPr/>
            </p:nvSpPr>
            <p:spPr bwMode="auto">
              <a:xfrm>
                <a:off x="4435476" y="930275"/>
                <a:ext cx="271463" cy="265112"/>
              </a:xfrm>
              <a:custGeom>
                <a:avLst/>
                <a:gdLst>
                  <a:gd name="T0" fmla="*/ 139 w 279"/>
                  <a:gd name="T1" fmla="*/ 0 h 272"/>
                  <a:gd name="T2" fmla="*/ 137 w 279"/>
                  <a:gd name="T3" fmla="*/ 0 h 272"/>
                  <a:gd name="T4" fmla="*/ 40 w 279"/>
                  <a:gd name="T5" fmla="*/ 41 h 272"/>
                  <a:gd name="T6" fmla="*/ 1 w 279"/>
                  <a:gd name="T7" fmla="*/ 138 h 272"/>
                  <a:gd name="T8" fmla="*/ 139 w 279"/>
                  <a:gd name="T9" fmla="*/ 272 h 272"/>
                  <a:gd name="T10" fmla="*/ 141 w 279"/>
                  <a:gd name="T11" fmla="*/ 272 h 272"/>
                  <a:gd name="T12" fmla="*/ 278 w 279"/>
                  <a:gd name="T13" fmla="*/ 134 h 272"/>
                  <a:gd name="T14" fmla="*/ 139 w 279"/>
                  <a:gd name="T1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2">
                    <a:moveTo>
                      <a:pt x="139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00" y="0"/>
                      <a:pt x="66" y="15"/>
                      <a:pt x="40" y="41"/>
                    </a:cubicBezTo>
                    <a:cubicBezTo>
                      <a:pt x="14" y="67"/>
                      <a:pt x="0" y="102"/>
                      <a:pt x="1" y="138"/>
                    </a:cubicBezTo>
                    <a:cubicBezTo>
                      <a:pt x="2" y="212"/>
                      <a:pt x="64" y="272"/>
                      <a:pt x="139" y="272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217" y="271"/>
                      <a:pt x="279" y="209"/>
                      <a:pt x="278" y="134"/>
                    </a:cubicBezTo>
                    <a:cubicBezTo>
                      <a:pt x="277" y="60"/>
                      <a:pt x="215" y="0"/>
                      <a:pt x="1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6"/>
              <p:cNvSpPr>
                <a:spLocks/>
              </p:cNvSpPr>
              <p:nvPr/>
            </p:nvSpPr>
            <p:spPr bwMode="auto">
              <a:xfrm>
                <a:off x="4468813" y="962025"/>
                <a:ext cx="204788" cy="201612"/>
              </a:xfrm>
              <a:custGeom>
                <a:avLst/>
                <a:gdLst>
                  <a:gd name="T0" fmla="*/ 104 w 211"/>
                  <a:gd name="T1" fmla="*/ 1 h 208"/>
                  <a:gd name="T2" fmla="*/ 0 w 211"/>
                  <a:gd name="T3" fmla="*/ 105 h 208"/>
                  <a:gd name="T4" fmla="*/ 107 w 211"/>
                  <a:gd name="T5" fmla="*/ 207 h 208"/>
                  <a:gd name="T6" fmla="*/ 210 w 211"/>
                  <a:gd name="T7" fmla="*/ 102 h 208"/>
                  <a:gd name="T8" fmla="*/ 104 w 211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8">
                    <a:moveTo>
                      <a:pt x="104" y="1"/>
                    </a:moveTo>
                    <a:cubicBezTo>
                      <a:pt x="46" y="2"/>
                      <a:pt x="0" y="49"/>
                      <a:pt x="0" y="105"/>
                    </a:cubicBezTo>
                    <a:cubicBezTo>
                      <a:pt x="1" y="162"/>
                      <a:pt x="49" y="208"/>
                      <a:pt x="107" y="207"/>
                    </a:cubicBezTo>
                    <a:cubicBezTo>
                      <a:pt x="164" y="206"/>
                      <a:pt x="211" y="159"/>
                      <a:pt x="210" y="102"/>
                    </a:cubicBezTo>
                    <a:cubicBezTo>
                      <a:pt x="209" y="46"/>
                      <a:pt x="162" y="0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7"/>
              <p:cNvSpPr>
                <a:spLocks/>
              </p:cNvSpPr>
              <p:nvPr/>
            </p:nvSpPr>
            <p:spPr bwMode="auto">
              <a:xfrm>
                <a:off x="4330701" y="736600"/>
                <a:ext cx="231775" cy="61912"/>
              </a:xfrm>
              <a:custGeom>
                <a:avLst/>
                <a:gdLst>
                  <a:gd name="T0" fmla="*/ 13 w 239"/>
                  <a:gd name="T1" fmla="*/ 20 h 63"/>
                  <a:gd name="T2" fmla="*/ 0 w 239"/>
                  <a:gd name="T3" fmla="*/ 63 h 63"/>
                  <a:gd name="T4" fmla="*/ 239 w 239"/>
                  <a:gd name="T5" fmla="*/ 48 h 63"/>
                  <a:gd name="T6" fmla="*/ 239 w 239"/>
                  <a:gd name="T7" fmla="*/ 0 h 63"/>
                  <a:gd name="T8" fmla="*/ 13 w 239"/>
                  <a:gd name="T9" fmla="*/ 2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63">
                    <a:moveTo>
                      <a:pt x="13" y="20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104" y="50"/>
                      <a:pt x="239" y="48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59" y="0"/>
                      <a:pt x="74" y="4"/>
                      <a:pt x="13" y="2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8"/>
              <p:cNvSpPr>
                <a:spLocks/>
              </p:cNvSpPr>
              <p:nvPr/>
            </p:nvSpPr>
            <p:spPr bwMode="auto">
              <a:xfrm>
                <a:off x="4562476" y="736600"/>
                <a:ext cx="249238" cy="60325"/>
              </a:xfrm>
              <a:custGeom>
                <a:avLst/>
                <a:gdLst>
                  <a:gd name="T0" fmla="*/ 257 w 257"/>
                  <a:gd name="T1" fmla="*/ 61 h 61"/>
                  <a:gd name="T2" fmla="*/ 235 w 257"/>
                  <a:gd name="T3" fmla="*/ 13 h 61"/>
                  <a:gd name="T4" fmla="*/ 0 w 257"/>
                  <a:gd name="T5" fmla="*/ 0 h 61"/>
                  <a:gd name="T6" fmla="*/ 0 w 257"/>
                  <a:gd name="T7" fmla="*/ 48 h 61"/>
                  <a:gd name="T8" fmla="*/ 257 w 257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61">
                    <a:moveTo>
                      <a:pt x="257" y="61"/>
                    </a:moveTo>
                    <a:cubicBezTo>
                      <a:pt x="235" y="13"/>
                      <a:pt x="235" y="13"/>
                      <a:pt x="235" y="13"/>
                    </a:cubicBezTo>
                    <a:cubicBezTo>
                      <a:pt x="235" y="13"/>
                      <a:pt x="123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0" y="47"/>
                      <a:pt x="171" y="49"/>
                      <a:pt x="257" y="6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69"/>
              <p:cNvSpPr>
                <a:spLocks/>
              </p:cNvSpPr>
              <p:nvPr/>
            </p:nvSpPr>
            <p:spPr bwMode="auto">
              <a:xfrm>
                <a:off x="4343401" y="404813"/>
                <a:ext cx="219075" cy="352425"/>
              </a:xfrm>
              <a:custGeom>
                <a:avLst/>
                <a:gdLst>
                  <a:gd name="T0" fmla="*/ 0 w 226"/>
                  <a:gd name="T1" fmla="*/ 363 h 363"/>
                  <a:gd name="T2" fmla="*/ 226 w 226"/>
                  <a:gd name="T3" fmla="*/ 352 h 363"/>
                  <a:gd name="T4" fmla="*/ 226 w 226"/>
                  <a:gd name="T5" fmla="*/ 0 h 363"/>
                  <a:gd name="T6" fmla="*/ 0 w 226"/>
                  <a:gd name="T7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363">
                    <a:moveTo>
                      <a:pt x="0" y="363"/>
                    </a:moveTo>
                    <a:cubicBezTo>
                      <a:pt x="74" y="357"/>
                      <a:pt x="149" y="353"/>
                      <a:pt x="226" y="352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132" y="83"/>
                      <a:pt x="53" y="209"/>
                      <a:pt x="0" y="363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0"/>
              <p:cNvSpPr>
                <a:spLocks/>
              </p:cNvSpPr>
              <p:nvPr/>
            </p:nvSpPr>
            <p:spPr bwMode="auto">
              <a:xfrm>
                <a:off x="4562476" y="404813"/>
                <a:ext cx="227013" cy="344487"/>
              </a:xfrm>
              <a:custGeom>
                <a:avLst/>
                <a:gdLst>
                  <a:gd name="T0" fmla="*/ 0 w 235"/>
                  <a:gd name="T1" fmla="*/ 0 h 356"/>
                  <a:gd name="T2" fmla="*/ 0 w 235"/>
                  <a:gd name="T3" fmla="*/ 352 h 356"/>
                  <a:gd name="T4" fmla="*/ 5 w 235"/>
                  <a:gd name="T5" fmla="*/ 352 h 356"/>
                  <a:gd name="T6" fmla="*/ 235 w 235"/>
                  <a:gd name="T7" fmla="*/ 356 h 356"/>
                  <a:gd name="T8" fmla="*/ 0 w 235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56">
                    <a:moveTo>
                      <a:pt x="0" y="0"/>
                    </a:moveTo>
                    <a:cubicBezTo>
                      <a:pt x="0" y="352"/>
                      <a:pt x="0" y="352"/>
                      <a:pt x="0" y="352"/>
                    </a:cubicBezTo>
                    <a:cubicBezTo>
                      <a:pt x="1" y="352"/>
                      <a:pt x="3" y="352"/>
                      <a:pt x="5" y="352"/>
                    </a:cubicBezTo>
                    <a:cubicBezTo>
                      <a:pt x="83" y="351"/>
                      <a:pt x="160" y="353"/>
                      <a:pt x="235" y="356"/>
                    </a:cubicBezTo>
                    <a:cubicBezTo>
                      <a:pt x="178" y="204"/>
                      <a:pt x="96" y="80"/>
                      <a:pt x="0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5"/>
              <p:cNvSpPr>
                <a:spLocks/>
              </p:cNvSpPr>
              <p:nvPr/>
            </p:nvSpPr>
            <p:spPr bwMode="auto">
              <a:xfrm>
                <a:off x="4281488" y="1724025"/>
                <a:ext cx="596900" cy="236537"/>
              </a:xfrm>
              <a:custGeom>
                <a:avLst/>
                <a:gdLst>
                  <a:gd name="T0" fmla="*/ 532 w 616"/>
                  <a:gd name="T1" fmla="*/ 0 h 244"/>
                  <a:gd name="T2" fmla="*/ 451 w 616"/>
                  <a:gd name="T3" fmla="*/ 29 h 244"/>
                  <a:gd name="T4" fmla="*/ 451 w 616"/>
                  <a:gd name="T5" fmla="*/ 29 h 244"/>
                  <a:gd name="T6" fmla="*/ 173 w 616"/>
                  <a:gd name="T7" fmla="*/ 31 h 244"/>
                  <a:gd name="T8" fmla="*/ 173 w 616"/>
                  <a:gd name="T9" fmla="*/ 31 h 244"/>
                  <a:gd name="T10" fmla="*/ 84 w 616"/>
                  <a:gd name="T11" fmla="*/ 0 h 244"/>
                  <a:gd name="T12" fmla="*/ 45 w 616"/>
                  <a:gd name="T13" fmla="*/ 167 h 244"/>
                  <a:gd name="T14" fmla="*/ 117 w 616"/>
                  <a:gd name="T15" fmla="*/ 204 h 244"/>
                  <a:gd name="T16" fmla="*/ 117 w 616"/>
                  <a:gd name="T17" fmla="*/ 204 h 244"/>
                  <a:gd name="T18" fmla="*/ 153 w 616"/>
                  <a:gd name="T19" fmla="*/ 211 h 244"/>
                  <a:gd name="T20" fmla="*/ 153 w 616"/>
                  <a:gd name="T21" fmla="*/ 211 h 244"/>
                  <a:gd name="T22" fmla="*/ 481 w 616"/>
                  <a:gd name="T23" fmla="*/ 208 h 244"/>
                  <a:gd name="T24" fmla="*/ 499 w 616"/>
                  <a:gd name="T25" fmla="*/ 204 h 244"/>
                  <a:gd name="T26" fmla="*/ 499 w 616"/>
                  <a:gd name="T27" fmla="*/ 204 h 244"/>
                  <a:gd name="T28" fmla="*/ 571 w 616"/>
                  <a:gd name="T29" fmla="*/ 167 h 244"/>
                  <a:gd name="T30" fmla="*/ 532 w 616"/>
                  <a:gd name="T3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6" h="244">
                    <a:moveTo>
                      <a:pt x="532" y="0"/>
                    </a:moveTo>
                    <a:cubicBezTo>
                      <a:pt x="505" y="13"/>
                      <a:pt x="477" y="23"/>
                      <a:pt x="451" y="29"/>
                    </a:cubicBezTo>
                    <a:cubicBezTo>
                      <a:pt x="451" y="29"/>
                      <a:pt x="451" y="29"/>
                      <a:pt x="451" y="29"/>
                    </a:cubicBezTo>
                    <a:cubicBezTo>
                      <a:pt x="305" y="73"/>
                      <a:pt x="173" y="31"/>
                      <a:pt x="173" y="31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44" y="24"/>
                      <a:pt x="114" y="15"/>
                      <a:pt x="84" y="0"/>
                    </a:cubicBezTo>
                    <a:cubicBezTo>
                      <a:pt x="84" y="0"/>
                      <a:pt x="0" y="106"/>
                      <a:pt x="45" y="167"/>
                    </a:cubicBezTo>
                    <a:cubicBezTo>
                      <a:pt x="45" y="167"/>
                      <a:pt x="58" y="191"/>
                      <a:pt x="117" y="204"/>
                    </a:cubicBezTo>
                    <a:cubicBezTo>
                      <a:pt x="117" y="204"/>
                      <a:pt x="117" y="204"/>
                      <a:pt x="117" y="204"/>
                    </a:cubicBezTo>
                    <a:cubicBezTo>
                      <a:pt x="128" y="207"/>
                      <a:pt x="141" y="209"/>
                      <a:pt x="153" y="211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3" y="211"/>
                      <a:pt x="303" y="244"/>
                      <a:pt x="481" y="208"/>
                    </a:cubicBezTo>
                    <a:cubicBezTo>
                      <a:pt x="487" y="207"/>
                      <a:pt x="493" y="206"/>
                      <a:pt x="499" y="204"/>
                    </a:cubicBezTo>
                    <a:cubicBezTo>
                      <a:pt x="499" y="204"/>
                      <a:pt x="499" y="204"/>
                      <a:pt x="499" y="204"/>
                    </a:cubicBezTo>
                    <a:cubicBezTo>
                      <a:pt x="558" y="191"/>
                      <a:pt x="571" y="167"/>
                      <a:pt x="571" y="167"/>
                    </a:cubicBezTo>
                    <a:cubicBezTo>
                      <a:pt x="616" y="106"/>
                      <a:pt x="532" y="0"/>
                      <a:pt x="532" y="0"/>
                    </a:cubicBezTo>
                    <a:close/>
                  </a:path>
                </a:pathLst>
              </a:custGeom>
              <a:solidFill>
                <a:srgbClr val="C6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6"/>
              <p:cNvSpPr>
                <a:spLocks/>
              </p:cNvSpPr>
              <p:nvPr/>
            </p:nvSpPr>
            <p:spPr bwMode="auto">
              <a:xfrm>
                <a:off x="4484688" y="1482725"/>
                <a:ext cx="77788" cy="687387"/>
              </a:xfrm>
              <a:custGeom>
                <a:avLst/>
                <a:gdLst>
                  <a:gd name="T0" fmla="*/ 0 w 79"/>
                  <a:gd name="T1" fmla="*/ 354 h 708"/>
                  <a:gd name="T2" fmla="*/ 79 w 79"/>
                  <a:gd name="T3" fmla="*/ 708 h 708"/>
                  <a:gd name="T4" fmla="*/ 79 w 79"/>
                  <a:gd name="T5" fmla="*/ 0 h 708"/>
                  <a:gd name="T6" fmla="*/ 0 w 79"/>
                  <a:gd name="T7" fmla="*/ 35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708">
                    <a:moveTo>
                      <a:pt x="0" y="354"/>
                    </a:moveTo>
                    <a:cubicBezTo>
                      <a:pt x="0" y="550"/>
                      <a:pt x="79" y="708"/>
                      <a:pt x="79" y="70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0" y="159"/>
                      <a:pt x="0" y="354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7"/>
              <p:cNvSpPr>
                <a:spLocks/>
              </p:cNvSpPr>
              <p:nvPr/>
            </p:nvSpPr>
            <p:spPr bwMode="auto">
              <a:xfrm>
                <a:off x="4562476" y="1482725"/>
                <a:ext cx="76200" cy="687387"/>
              </a:xfrm>
              <a:custGeom>
                <a:avLst/>
                <a:gdLst>
                  <a:gd name="T0" fmla="*/ 0 w 79"/>
                  <a:gd name="T1" fmla="*/ 0 h 708"/>
                  <a:gd name="T2" fmla="*/ 0 w 79"/>
                  <a:gd name="T3" fmla="*/ 708 h 708"/>
                  <a:gd name="T4" fmla="*/ 79 w 79"/>
                  <a:gd name="T5" fmla="*/ 354 h 708"/>
                  <a:gd name="T6" fmla="*/ 0 w 79"/>
                  <a:gd name="T7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708">
                    <a:moveTo>
                      <a:pt x="0" y="0"/>
                    </a:moveTo>
                    <a:cubicBezTo>
                      <a:pt x="0" y="708"/>
                      <a:pt x="0" y="708"/>
                      <a:pt x="0" y="708"/>
                    </a:cubicBezTo>
                    <a:cubicBezTo>
                      <a:pt x="0" y="708"/>
                      <a:pt x="79" y="550"/>
                      <a:pt x="79" y="354"/>
                    </a:cubicBezTo>
                    <a:cubicBezTo>
                      <a:pt x="79" y="15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4975655" y="1412721"/>
            <a:ext cx="6969610" cy="4213333"/>
          </a:xfrm>
        </p:spPr>
        <p:txBody>
          <a:bodyPr anchor="ctr">
            <a:noAutofit/>
          </a:bodyPr>
          <a:lstStyle/>
          <a:p>
            <a:pPr algn="l"/>
            <a:r>
              <a:rPr lang="en-ID" sz="3800" dirty="0" smtClean="0">
                <a:solidFill>
                  <a:schemeClr val="bg1"/>
                </a:solidFill>
                <a:latin typeface="Lato Black"/>
                <a:ea typeface="Lato Black" panose="020F0502020204030203" pitchFamily="34" charset="0"/>
                <a:cs typeface="Lato Black" panose="020F0502020204030203" pitchFamily="34" charset="0"/>
              </a:rPr>
              <a:t>HARNESS THE POWER OF</a:t>
            </a:r>
            <a:r>
              <a:rPr lang="en-ID" sz="7200" dirty="0">
                <a:solidFill>
                  <a:srgbClr val="FFFFFF"/>
                </a:solidFill>
                <a:latin typeface="Lato Black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ID" sz="7200" dirty="0">
                <a:solidFill>
                  <a:srgbClr val="FFFFFF"/>
                </a:solidFill>
                <a:latin typeface="Lato Black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ID" sz="7200" dirty="0" smtClean="0">
                <a:solidFill>
                  <a:schemeClr val="accent2"/>
                </a:solidFill>
                <a:latin typeface="Lato Black"/>
                <a:ea typeface="Lato Black" panose="020F0502020204030203" pitchFamily="34" charset="0"/>
                <a:cs typeface="Lato Black" panose="020F0502020204030203" pitchFamily="34" charset="0"/>
              </a:rPr>
              <a:t>MENTORSHIP</a:t>
            </a:r>
            <a:endParaRPr lang="en-US" sz="7200" dirty="0">
              <a:solidFill>
                <a:schemeClr val="accent2"/>
              </a:solidFill>
              <a:latin typeface="Lato Black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66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000" b="1" dirty="0" smtClean="0"/>
              <a:t>Send a Message!</a:t>
            </a:r>
            <a:endParaRPr lang="en-US" sz="6000" b="1" dirty="0"/>
          </a:p>
        </p:txBody>
      </p:sp>
      <p:sp>
        <p:nvSpPr>
          <p:cNvPr id="20" name="Title 47"/>
          <p:cNvSpPr txBox="1">
            <a:spLocks/>
          </p:cNvSpPr>
          <p:nvPr/>
        </p:nvSpPr>
        <p:spPr>
          <a:xfrm>
            <a:off x="838201" y="4685493"/>
            <a:ext cx="4300008" cy="1099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2267" y="1884354"/>
            <a:ext cx="9982200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“Hey [developer]!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My name’s [Erika], I’m a front end developer who is getting into web animation. I’m a big fan of your work, do you have advice or projects on how to get started with SVG animation to make myself marketable?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Thank you for your time!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49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6086" y="707366"/>
            <a:ext cx="6415566" cy="7212672"/>
            <a:chOff x="-446087" y="403225"/>
            <a:chExt cx="6708775" cy="75168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3025" y="1074738"/>
              <a:ext cx="5618163" cy="6508750"/>
            </a:xfrm>
            <a:custGeom>
              <a:avLst/>
              <a:gdLst>
                <a:gd name="T0" fmla="*/ 0 w 819"/>
                <a:gd name="T1" fmla="*/ 731 h 949"/>
                <a:gd name="T2" fmla="*/ 108 w 819"/>
                <a:gd name="T3" fmla="*/ 432 h 949"/>
                <a:gd name="T4" fmla="*/ 266 w 819"/>
                <a:gd name="T5" fmla="*/ 67 h 949"/>
                <a:gd name="T6" fmla="*/ 426 w 819"/>
                <a:gd name="T7" fmla="*/ 379 h 949"/>
                <a:gd name="T8" fmla="*/ 545 w 819"/>
                <a:gd name="T9" fmla="*/ 506 h 949"/>
                <a:gd name="T10" fmla="*/ 639 w 819"/>
                <a:gd name="T11" fmla="*/ 430 h 949"/>
                <a:gd name="T12" fmla="*/ 772 w 819"/>
                <a:gd name="T13" fmla="*/ 709 h 949"/>
                <a:gd name="T14" fmla="*/ 819 w 819"/>
                <a:gd name="T15" fmla="*/ 757 h 949"/>
                <a:gd name="T16" fmla="*/ 419 w 819"/>
                <a:gd name="T17" fmla="*/ 949 h 949"/>
                <a:gd name="T18" fmla="*/ 0 w 819"/>
                <a:gd name="T19" fmla="*/ 73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949">
                  <a:moveTo>
                    <a:pt x="0" y="731"/>
                  </a:moveTo>
                  <a:cubicBezTo>
                    <a:pt x="32" y="600"/>
                    <a:pt x="82" y="408"/>
                    <a:pt x="108" y="432"/>
                  </a:cubicBezTo>
                  <a:cubicBezTo>
                    <a:pt x="144" y="464"/>
                    <a:pt x="219" y="0"/>
                    <a:pt x="266" y="67"/>
                  </a:cubicBezTo>
                  <a:cubicBezTo>
                    <a:pt x="313" y="133"/>
                    <a:pt x="394" y="405"/>
                    <a:pt x="426" y="379"/>
                  </a:cubicBezTo>
                  <a:cubicBezTo>
                    <a:pt x="459" y="354"/>
                    <a:pt x="533" y="528"/>
                    <a:pt x="545" y="506"/>
                  </a:cubicBezTo>
                  <a:cubicBezTo>
                    <a:pt x="555" y="488"/>
                    <a:pt x="594" y="365"/>
                    <a:pt x="639" y="430"/>
                  </a:cubicBezTo>
                  <a:cubicBezTo>
                    <a:pt x="674" y="479"/>
                    <a:pt x="731" y="750"/>
                    <a:pt x="772" y="709"/>
                  </a:cubicBezTo>
                  <a:cubicBezTo>
                    <a:pt x="783" y="697"/>
                    <a:pt x="799" y="719"/>
                    <a:pt x="819" y="757"/>
                  </a:cubicBezTo>
                  <a:cubicBezTo>
                    <a:pt x="714" y="900"/>
                    <a:pt x="604" y="949"/>
                    <a:pt x="419" y="949"/>
                  </a:cubicBezTo>
                  <a:cubicBezTo>
                    <a:pt x="234" y="949"/>
                    <a:pt x="250" y="719"/>
                    <a:pt x="0" y="731"/>
                  </a:cubicBezTo>
                  <a:close/>
                </a:path>
              </a:pathLst>
            </a:custGeom>
            <a:solidFill>
              <a:srgbClr val="8F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81062" y="4956175"/>
              <a:ext cx="4789488" cy="2627313"/>
            </a:xfrm>
            <a:custGeom>
              <a:avLst/>
              <a:gdLst>
                <a:gd name="T0" fmla="*/ 607 w 698"/>
                <a:gd name="T1" fmla="*/ 0 h 383"/>
                <a:gd name="T2" fmla="*/ 651 w 698"/>
                <a:gd name="T3" fmla="*/ 152 h 383"/>
                <a:gd name="T4" fmla="*/ 698 w 698"/>
                <a:gd name="T5" fmla="*/ 201 h 383"/>
                <a:gd name="T6" fmla="*/ 301 w 698"/>
                <a:gd name="T7" fmla="*/ 383 h 383"/>
                <a:gd name="T8" fmla="*/ 0 w 698"/>
                <a:gd name="T9" fmla="*/ 298 h 383"/>
                <a:gd name="T10" fmla="*/ 40 w 698"/>
                <a:gd name="T11" fmla="*/ 212 h 383"/>
                <a:gd name="T12" fmla="*/ 108 w 698"/>
                <a:gd name="T13" fmla="*/ 147 h 383"/>
                <a:gd name="T14" fmla="*/ 167 w 698"/>
                <a:gd name="T15" fmla="*/ 147 h 383"/>
                <a:gd name="T16" fmla="*/ 260 w 698"/>
                <a:gd name="T17" fmla="*/ 67 h 383"/>
                <a:gd name="T18" fmla="*/ 607 w 698"/>
                <a:gd name="T1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" h="383">
                  <a:moveTo>
                    <a:pt x="607" y="0"/>
                  </a:moveTo>
                  <a:cubicBezTo>
                    <a:pt x="650" y="64"/>
                    <a:pt x="629" y="175"/>
                    <a:pt x="651" y="152"/>
                  </a:cubicBezTo>
                  <a:cubicBezTo>
                    <a:pt x="663" y="141"/>
                    <a:pt x="678" y="162"/>
                    <a:pt x="698" y="201"/>
                  </a:cubicBezTo>
                  <a:cubicBezTo>
                    <a:pt x="594" y="344"/>
                    <a:pt x="452" y="383"/>
                    <a:pt x="301" y="383"/>
                  </a:cubicBezTo>
                  <a:cubicBezTo>
                    <a:pt x="150" y="383"/>
                    <a:pt x="88" y="352"/>
                    <a:pt x="0" y="298"/>
                  </a:cubicBezTo>
                  <a:cubicBezTo>
                    <a:pt x="13" y="268"/>
                    <a:pt x="29" y="237"/>
                    <a:pt x="40" y="212"/>
                  </a:cubicBezTo>
                  <a:cubicBezTo>
                    <a:pt x="59" y="169"/>
                    <a:pt x="86" y="184"/>
                    <a:pt x="108" y="147"/>
                  </a:cubicBezTo>
                  <a:cubicBezTo>
                    <a:pt x="130" y="110"/>
                    <a:pt x="151" y="123"/>
                    <a:pt x="167" y="147"/>
                  </a:cubicBezTo>
                  <a:cubicBezTo>
                    <a:pt x="182" y="172"/>
                    <a:pt x="226" y="129"/>
                    <a:pt x="260" y="67"/>
                  </a:cubicBezTo>
                  <a:cubicBezTo>
                    <a:pt x="336" y="69"/>
                    <a:pt x="467" y="40"/>
                    <a:pt x="607" y="0"/>
                  </a:cubicBezTo>
                  <a:close/>
                </a:path>
              </a:pathLst>
            </a:custGeom>
            <a:solidFill>
              <a:srgbClr val="BA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8912" y="1411288"/>
              <a:ext cx="5529263" cy="6508750"/>
            </a:xfrm>
            <a:custGeom>
              <a:avLst/>
              <a:gdLst>
                <a:gd name="T0" fmla="*/ 0 w 806"/>
                <a:gd name="T1" fmla="*/ 731 h 949"/>
                <a:gd name="T2" fmla="*/ 108 w 806"/>
                <a:gd name="T3" fmla="*/ 432 h 949"/>
                <a:gd name="T4" fmla="*/ 266 w 806"/>
                <a:gd name="T5" fmla="*/ 67 h 949"/>
                <a:gd name="T6" fmla="*/ 426 w 806"/>
                <a:gd name="T7" fmla="*/ 379 h 949"/>
                <a:gd name="T8" fmla="*/ 545 w 806"/>
                <a:gd name="T9" fmla="*/ 506 h 949"/>
                <a:gd name="T10" fmla="*/ 639 w 806"/>
                <a:gd name="T11" fmla="*/ 430 h 949"/>
                <a:gd name="T12" fmla="*/ 759 w 806"/>
                <a:gd name="T13" fmla="*/ 725 h 949"/>
                <a:gd name="T14" fmla="*/ 806 w 806"/>
                <a:gd name="T15" fmla="*/ 774 h 949"/>
                <a:gd name="T16" fmla="*/ 419 w 806"/>
                <a:gd name="T17" fmla="*/ 949 h 949"/>
                <a:gd name="T18" fmla="*/ 0 w 806"/>
                <a:gd name="T19" fmla="*/ 73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949">
                  <a:moveTo>
                    <a:pt x="0" y="731"/>
                  </a:moveTo>
                  <a:cubicBezTo>
                    <a:pt x="32" y="600"/>
                    <a:pt x="82" y="408"/>
                    <a:pt x="108" y="432"/>
                  </a:cubicBezTo>
                  <a:cubicBezTo>
                    <a:pt x="144" y="464"/>
                    <a:pt x="219" y="0"/>
                    <a:pt x="266" y="67"/>
                  </a:cubicBezTo>
                  <a:cubicBezTo>
                    <a:pt x="313" y="133"/>
                    <a:pt x="394" y="405"/>
                    <a:pt x="426" y="379"/>
                  </a:cubicBezTo>
                  <a:cubicBezTo>
                    <a:pt x="459" y="354"/>
                    <a:pt x="533" y="528"/>
                    <a:pt x="545" y="506"/>
                  </a:cubicBezTo>
                  <a:cubicBezTo>
                    <a:pt x="555" y="488"/>
                    <a:pt x="594" y="365"/>
                    <a:pt x="639" y="430"/>
                  </a:cubicBezTo>
                  <a:cubicBezTo>
                    <a:pt x="674" y="479"/>
                    <a:pt x="718" y="767"/>
                    <a:pt x="759" y="725"/>
                  </a:cubicBezTo>
                  <a:cubicBezTo>
                    <a:pt x="770" y="714"/>
                    <a:pt x="786" y="735"/>
                    <a:pt x="806" y="774"/>
                  </a:cubicBezTo>
                  <a:cubicBezTo>
                    <a:pt x="702" y="917"/>
                    <a:pt x="604" y="949"/>
                    <a:pt x="419" y="949"/>
                  </a:cubicBezTo>
                  <a:cubicBezTo>
                    <a:pt x="234" y="949"/>
                    <a:pt x="188" y="670"/>
                    <a:pt x="0" y="731"/>
                  </a:cubicBezTo>
                  <a:close/>
                </a:path>
              </a:pathLst>
            </a:custGeom>
            <a:solidFill>
              <a:srgbClr val="B36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3025" y="3873500"/>
              <a:ext cx="3998913" cy="3573463"/>
            </a:xfrm>
            <a:custGeom>
              <a:avLst/>
              <a:gdLst>
                <a:gd name="T0" fmla="*/ 111 w 583"/>
                <a:gd name="T1" fmla="*/ 27 h 521"/>
                <a:gd name="T2" fmla="*/ 196 w 583"/>
                <a:gd name="T3" fmla="*/ 113 h 521"/>
                <a:gd name="T4" fmla="*/ 260 w 583"/>
                <a:gd name="T5" fmla="*/ 118 h 521"/>
                <a:gd name="T6" fmla="*/ 352 w 583"/>
                <a:gd name="T7" fmla="*/ 146 h 521"/>
                <a:gd name="T8" fmla="*/ 506 w 583"/>
                <a:gd name="T9" fmla="*/ 137 h 521"/>
                <a:gd name="T10" fmla="*/ 271 w 583"/>
                <a:gd name="T11" fmla="*/ 521 h 521"/>
                <a:gd name="T12" fmla="*/ 0 w 583"/>
                <a:gd name="T13" fmla="*/ 323 h 521"/>
                <a:gd name="T14" fmla="*/ 108 w 583"/>
                <a:gd name="T15" fmla="*/ 24 h 521"/>
                <a:gd name="T16" fmla="*/ 110 w 583"/>
                <a:gd name="T17" fmla="*/ 25 h 521"/>
                <a:gd name="T18" fmla="*/ 111 w 583"/>
                <a:gd name="T19" fmla="*/ 2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521">
                  <a:moveTo>
                    <a:pt x="111" y="27"/>
                  </a:moveTo>
                  <a:cubicBezTo>
                    <a:pt x="142" y="79"/>
                    <a:pt x="160" y="158"/>
                    <a:pt x="196" y="113"/>
                  </a:cubicBezTo>
                  <a:cubicBezTo>
                    <a:pt x="231" y="68"/>
                    <a:pt x="226" y="51"/>
                    <a:pt x="260" y="118"/>
                  </a:cubicBezTo>
                  <a:cubicBezTo>
                    <a:pt x="293" y="184"/>
                    <a:pt x="338" y="118"/>
                    <a:pt x="352" y="146"/>
                  </a:cubicBezTo>
                  <a:cubicBezTo>
                    <a:pt x="366" y="174"/>
                    <a:pt x="421" y="54"/>
                    <a:pt x="506" y="137"/>
                  </a:cubicBezTo>
                  <a:cubicBezTo>
                    <a:pt x="583" y="211"/>
                    <a:pt x="322" y="471"/>
                    <a:pt x="271" y="521"/>
                  </a:cubicBezTo>
                  <a:cubicBezTo>
                    <a:pt x="153" y="490"/>
                    <a:pt x="141" y="284"/>
                    <a:pt x="0" y="323"/>
                  </a:cubicBezTo>
                  <a:cubicBezTo>
                    <a:pt x="32" y="192"/>
                    <a:pt x="82" y="0"/>
                    <a:pt x="108" y="24"/>
                  </a:cubicBezTo>
                  <a:cubicBezTo>
                    <a:pt x="109" y="24"/>
                    <a:pt x="109" y="25"/>
                    <a:pt x="110" y="25"/>
                  </a:cubicBezTo>
                  <a:cubicBezTo>
                    <a:pt x="110" y="26"/>
                    <a:pt x="111" y="26"/>
                    <a:pt x="111" y="27"/>
                  </a:cubicBezTo>
                  <a:close/>
                </a:path>
              </a:pathLst>
            </a:custGeom>
            <a:solidFill>
              <a:srgbClr val="A35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81062" y="4833938"/>
              <a:ext cx="4775200" cy="2749550"/>
            </a:xfrm>
            <a:custGeom>
              <a:avLst/>
              <a:gdLst>
                <a:gd name="T0" fmla="*/ 617 w 696"/>
                <a:gd name="T1" fmla="*/ 50 h 401"/>
                <a:gd name="T2" fmla="*/ 650 w 696"/>
                <a:gd name="T3" fmla="*/ 168 h 401"/>
                <a:gd name="T4" fmla="*/ 696 w 696"/>
                <a:gd name="T5" fmla="*/ 217 h 401"/>
                <a:gd name="T6" fmla="*/ 301 w 696"/>
                <a:gd name="T7" fmla="*/ 401 h 401"/>
                <a:gd name="T8" fmla="*/ 0 w 696"/>
                <a:gd name="T9" fmla="*/ 316 h 401"/>
                <a:gd name="T10" fmla="*/ 40 w 696"/>
                <a:gd name="T11" fmla="*/ 230 h 401"/>
                <a:gd name="T12" fmla="*/ 108 w 696"/>
                <a:gd name="T13" fmla="*/ 165 h 401"/>
                <a:gd name="T14" fmla="*/ 167 w 696"/>
                <a:gd name="T15" fmla="*/ 165 h 401"/>
                <a:gd name="T16" fmla="*/ 258 w 696"/>
                <a:gd name="T17" fmla="*/ 84 h 401"/>
                <a:gd name="T18" fmla="*/ 374 w 696"/>
                <a:gd name="T19" fmla="*/ 39 h 401"/>
                <a:gd name="T20" fmla="*/ 617 w 696"/>
                <a:gd name="T21" fmla="*/ 5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401">
                  <a:moveTo>
                    <a:pt x="617" y="50"/>
                  </a:moveTo>
                  <a:cubicBezTo>
                    <a:pt x="660" y="114"/>
                    <a:pt x="627" y="191"/>
                    <a:pt x="650" y="168"/>
                  </a:cubicBezTo>
                  <a:cubicBezTo>
                    <a:pt x="656" y="161"/>
                    <a:pt x="676" y="185"/>
                    <a:pt x="696" y="217"/>
                  </a:cubicBezTo>
                  <a:cubicBezTo>
                    <a:pt x="592" y="360"/>
                    <a:pt x="451" y="401"/>
                    <a:pt x="301" y="401"/>
                  </a:cubicBezTo>
                  <a:cubicBezTo>
                    <a:pt x="151" y="401"/>
                    <a:pt x="88" y="370"/>
                    <a:pt x="0" y="316"/>
                  </a:cubicBezTo>
                  <a:cubicBezTo>
                    <a:pt x="13" y="286"/>
                    <a:pt x="29" y="255"/>
                    <a:pt x="40" y="230"/>
                  </a:cubicBezTo>
                  <a:cubicBezTo>
                    <a:pt x="59" y="187"/>
                    <a:pt x="86" y="202"/>
                    <a:pt x="108" y="165"/>
                  </a:cubicBezTo>
                  <a:cubicBezTo>
                    <a:pt x="130" y="128"/>
                    <a:pt x="151" y="141"/>
                    <a:pt x="167" y="165"/>
                  </a:cubicBezTo>
                  <a:cubicBezTo>
                    <a:pt x="182" y="190"/>
                    <a:pt x="224" y="146"/>
                    <a:pt x="258" y="84"/>
                  </a:cubicBezTo>
                  <a:cubicBezTo>
                    <a:pt x="286" y="61"/>
                    <a:pt x="326" y="86"/>
                    <a:pt x="374" y="39"/>
                  </a:cubicBezTo>
                  <a:cubicBezTo>
                    <a:pt x="415" y="0"/>
                    <a:pt x="556" y="103"/>
                    <a:pt x="617" y="50"/>
                  </a:cubicBezTo>
                  <a:close/>
                </a:path>
              </a:pathLst>
            </a:custGeom>
            <a:solidFill>
              <a:srgbClr val="8F4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09700" y="1343025"/>
              <a:ext cx="4308475" cy="5040313"/>
            </a:xfrm>
            <a:custGeom>
              <a:avLst/>
              <a:gdLst>
                <a:gd name="T0" fmla="*/ 0 w 628"/>
                <a:gd name="T1" fmla="*/ 155 h 735"/>
                <a:gd name="T2" fmla="*/ 71 w 628"/>
                <a:gd name="T3" fmla="*/ 28 h 735"/>
                <a:gd name="T4" fmla="*/ 231 w 628"/>
                <a:gd name="T5" fmla="*/ 340 h 735"/>
                <a:gd name="T6" fmla="*/ 350 w 628"/>
                <a:gd name="T7" fmla="*/ 467 h 735"/>
                <a:gd name="T8" fmla="*/ 444 w 628"/>
                <a:gd name="T9" fmla="*/ 391 h 735"/>
                <a:gd name="T10" fmla="*/ 628 w 628"/>
                <a:gd name="T11" fmla="*/ 735 h 735"/>
                <a:gd name="T12" fmla="*/ 573 w 628"/>
                <a:gd name="T13" fmla="*/ 674 h 735"/>
                <a:gd name="T14" fmla="*/ 560 w 628"/>
                <a:gd name="T15" fmla="*/ 624 h 735"/>
                <a:gd name="T16" fmla="*/ 501 w 628"/>
                <a:gd name="T17" fmla="*/ 600 h 735"/>
                <a:gd name="T18" fmla="*/ 421 w 628"/>
                <a:gd name="T19" fmla="*/ 572 h 735"/>
                <a:gd name="T20" fmla="*/ 346 w 628"/>
                <a:gd name="T21" fmla="*/ 572 h 735"/>
                <a:gd name="T22" fmla="*/ 286 w 628"/>
                <a:gd name="T23" fmla="*/ 601 h 735"/>
                <a:gd name="T24" fmla="*/ 241 w 628"/>
                <a:gd name="T25" fmla="*/ 606 h 735"/>
                <a:gd name="T26" fmla="*/ 201 w 628"/>
                <a:gd name="T27" fmla="*/ 606 h 735"/>
                <a:gd name="T28" fmla="*/ 175 w 628"/>
                <a:gd name="T29" fmla="*/ 594 h 735"/>
                <a:gd name="T30" fmla="*/ 226 w 628"/>
                <a:gd name="T31" fmla="*/ 573 h 735"/>
                <a:gd name="T32" fmla="*/ 272 w 628"/>
                <a:gd name="T33" fmla="*/ 529 h 735"/>
                <a:gd name="T34" fmla="*/ 348 w 628"/>
                <a:gd name="T35" fmla="*/ 521 h 735"/>
                <a:gd name="T36" fmla="*/ 394 w 628"/>
                <a:gd name="T37" fmla="*/ 524 h 735"/>
                <a:gd name="T38" fmla="*/ 454 w 628"/>
                <a:gd name="T39" fmla="*/ 557 h 735"/>
                <a:gd name="T40" fmla="*/ 484 w 628"/>
                <a:gd name="T41" fmla="*/ 548 h 735"/>
                <a:gd name="T42" fmla="*/ 454 w 628"/>
                <a:gd name="T43" fmla="*/ 511 h 735"/>
                <a:gd name="T44" fmla="*/ 438 w 628"/>
                <a:gd name="T45" fmla="*/ 483 h 735"/>
                <a:gd name="T46" fmla="*/ 411 w 628"/>
                <a:gd name="T47" fmla="*/ 477 h 735"/>
                <a:gd name="T48" fmla="*/ 351 w 628"/>
                <a:gd name="T49" fmla="*/ 471 h 735"/>
                <a:gd name="T50" fmla="*/ 311 w 628"/>
                <a:gd name="T51" fmla="*/ 472 h 735"/>
                <a:gd name="T52" fmla="*/ 264 w 628"/>
                <a:gd name="T53" fmla="*/ 434 h 735"/>
                <a:gd name="T54" fmla="*/ 239 w 628"/>
                <a:gd name="T55" fmla="*/ 380 h 735"/>
                <a:gd name="T56" fmla="*/ 199 w 628"/>
                <a:gd name="T57" fmla="*/ 432 h 735"/>
                <a:gd name="T58" fmla="*/ 177 w 628"/>
                <a:gd name="T59" fmla="*/ 342 h 735"/>
                <a:gd name="T60" fmla="*/ 139 w 628"/>
                <a:gd name="T61" fmla="*/ 256 h 735"/>
                <a:gd name="T62" fmla="*/ 108 w 628"/>
                <a:gd name="T63" fmla="*/ 182 h 735"/>
                <a:gd name="T64" fmla="*/ 72 w 628"/>
                <a:gd name="T65" fmla="*/ 161 h 735"/>
                <a:gd name="T66" fmla="*/ 31 w 628"/>
                <a:gd name="T67" fmla="*/ 171 h 735"/>
                <a:gd name="T68" fmla="*/ 0 w 628"/>
                <a:gd name="T69" fmla="*/ 15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8" h="735">
                  <a:moveTo>
                    <a:pt x="0" y="155"/>
                  </a:moveTo>
                  <a:cubicBezTo>
                    <a:pt x="24" y="66"/>
                    <a:pt x="51" y="0"/>
                    <a:pt x="71" y="28"/>
                  </a:cubicBezTo>
                  <a:cubicBezTo>
                    <a:pt x="118" y="94"/>
                    <a:pt x="199" y="366"/>
                    <a:pt x="231" y="340"/>
                  </a:cubicBezTo>
                  <a:cubicBezTo>
                    <a:pt x="264" y="315"/>
                    <a:pt x="338" y="489"/>
                    <a:pt x="350" y="467"/>
                  </a:cubicBezTo>
                  <a:cubicBezTo>
                    <a:pt x="360" y="449"/>
                    <a:pt x="399" y="326"/>
                    <a:pt x="444" y="391"/>
                  </a:cubicBezTo>
                  <a:cubicBezTo>
                    <a:pt x="562" y="557"/>
                    <a:pt x="617" y="677"/>
                    <a:pt x="628" y="735"/>
                  </a:cubicBezTo>
                  <a:cubicBezTo>
                    <a:pt x="548" y="733"/>
                    <a:pt x="611" y="689"/>
                    <a:pt x="573" y="674"/>
                  </a:cubicBezTo>
                  <a:cubicBezTo>
                    <a:pt x="551" y="666"/>
                    <a:pt x="590" y="619"/>
                    <a:pt x="560" y="624"/>
                  </a:cubicBezTo>
                  <a:cubicBezTo>
                    <a:pt x="531" y="628"/>
                    <a:pt x="530" y="631"/>
                    <a:pt x="501" y="600"/>
                  </a:cubicBezTo>
                  <a:cubicBezTo>
                    <a:pt x="472" y="570"/>
                    <a:pt x="449" y="595"/>
                    <a:pt x="421" y="572"/>
                  </a:cubicBezTo>
                  <a:cubicBezTo>
                    <a:pt x="387" y="543"/>
                    <a:pt x="369" y="582"/>
                    <a:pt x="346" y="572"/>
                  </a:cubicBezTo>
                  <a:cubicBezTo>
                    <a:pt x="312" y="558"/>
                    <a:pt x="301" y="567"/>
                    <a:pt x="286" y="601"/>
                  </a:cubicBezTo>
                  <a:cubicBezTo>
                    <a:pt x="269" y="641"/>
                    <a:pt x="257" y="646"/>
                    <a:pt x="241" y="606"/>
                  </a:cubicBezTo>
                  <a:cubicBezTo>
                    <a:pt x="236" y="593"/>
                    <a:pt x="212" y="600"/>
                    <a:pt x="201" y="606"/>
                  </a:cubicBezTo>
                  <a:cubicBezTo>
                    <a:pt x="181" y="620"/>
                    <a:pt x="158" y="631"/>
                    <a:pt x="175" y="594"/>
                  </a:cubicBezTo>
                  <a:cubicBezTo>
                    <a:pt x="189" y="564"/>
                    <a:pt x="199" y="571"/>
                    <a:pt x="226" y="573"/>
                  </a:cubicBezTo>
                  <a:cubicBezTo>
                    <a:pt x="253" y="575"/>
                    <a:pt x="258" y="552"/>
                    <a:pt x="272" y="529"/>
                  </a:cubicBezTo>
                  <a:cubicBezTo>
                    <a:pt x="293" y="494"/>
                    <a:pt x="325" y="504"/>
                    <a:pt x="348" y="521"/>
                  </a:cubicBezTo>
                  <a:cubicBezTo>
                    <a:pt x="361" y="531"/>
                    <a:pt x="373" y="528"/>
                    <a:pt x="394" y="524"/>
                  </a:cubicBezTo>
                  <a:cubicBezTo>
                    <a:pt x="414" y="521"/>
                    <a:pt x="426" y="538"/>
                    <a:pt x="454" y="557"/>
                  </a:cubicBezTo>
                  <a:cubicBezTo>
                    <a:pt x="481" y="576"/>
                    <a:pt x="505" y="550"/>
                    <a:pt x="484" y="548"/>
                  </a:cubicBezTo>
                  <a:cubicBezTo>
                    <a:pt x="464" y="547"/>
                    <a:pt x="469" y="518"/>
                    <a:pt x="454" y="511"/>
                  </a:cubicBezTo>
                  <a:cubicBezTo>
                    <a:pt x="438" y="504"/>
                    <a:pt x="442" y="470"/>
                    <a:pt x="438" y="483"/>
                  </a:cubicBezTo>
                  <a:cubicBezTo>
                    <a:pt x="435" y="497"/>
                    <a:pt x="408" y="551"/>
                    <a:pt x="411" y="477"/>
                  </a:cubicBezTo>
                  <a:cubicBezTo>
                    <a:pt x="415" y="404"/>
                    <a:pt x="380" y="442"/>
                    <a:pt x="351" y="471"/>
                  </a:cubicBezTo>
                  <a:cubicBezTo>
                    <a:pt x="341" y="481"/>
                    <a:pt x="335" y="463"/>
                    <a:pt x="311" y="472"/>
                  </a:cubicBezTo>
                  <a:cubicBezTo>
                    <a:pt x="294" y="478"/>
                    <a:pt x="287" y="420"/>
                    <a:pt x="264" y="434"/>
                  </a:cubicBezTo>
                  <a:cubicBezTo>
                    <a:pt x="241" y="449"/>
                    <a:pt x="239" y="415"/>
                    <a:pt x="239" y="380"/>
                  </a:cubicBezTo>
                  <a:cubicBezTo>
                    <a:pt x="239" y="344"/>
                    <a:pt x="220" y="386"/>
                    <a:pt x="199" y="432"/>
                  </a:cubicBezTo>
                  <a:cubicBezTo>
                    <a:pt x="177" y="478"/>
                    <a:pt x="173" y="382"/>
                    <a:pt x="177" y="342"/>
                  </a:cubicBezTo>
                  <a:cubicBezTo>
                    <a:pt x="182" y="302"/>
                    <a:pt x="165" y="253"/>
                    <a:pt x="139" y="256"/>
                  </a:cubicBezTo>
                  <a:cubicBezTo>
                    <a:pt x="114" y="258"/>
                    <a:pt x="129" y="182"/>
                    <a:pt x="108" y="182"/>
                  </a:cubicBezTo>
                  <a:cubicBezTo>
                    <a:pt x="86" y="182"/>
                    <a:pt x="89" y="142"/>
                    <a:pt x="72" y="161"/>
                  </a:cubicBezTo>
                  <a:cubicBezTo>
                    <a:pt x="55" y="180"/>
                    <a:pt x="20" y="221"/>
                    <a:pt x="31" y="171"/>
                  </a:cubicBezTo>
                  <a:cubicBezTo>
                    <a:pt x="42" y="122"/>
                    <a:pt x="31" y="135"/>
                    <a:pt x="0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446087" y="5197475"/>
              <a:ext cx="1674813" cy="1857375"/>
            </a:xfrm>
            <a:custGeom>
              <a:avLst/>
              <a:gdLst>
                <a:gd name="T0" fmla="*/ 877 w 1055"/>
                <a:gd name="T1" fmla="*/ 928 h 1170"/>
                <a:gd name="T2" fmla="*/ 1055 w 1055"/>
                <a:gd name="T3" fmla="*/ 1170 h 1170"/>
                <a:gd name="T4" fmla="*/ 0 w 1055"/>
                <a:gd name="T5" fmla="*/ 1170 h 1170"/>
                <a:gd name="T6" fmla="*/ 177 w 1055"/>
                <a:gd name="T7" fmla="*/ 928 h 1170"/>
                <a:gd name="T8" fmla="*/ 65 w 1055"/>
                <a:gd name="T9" fmla="*/ 928 h 1170"/>
                <a:gd name="T10" fmla="*/ 272 w 1055"/>
                <a:gd name="T11" fmla="*/ 643 h 1170"/>
                <a:gd name="T12" fmla="*/ 173 w 1055"/>
                <a:gd name="T13" fmla="*/ 643 h 1170"/>
                <a:gd name="T14" fmla="*/ 385 w 1055"/>
                <a:gd name="T15" fmla="*/ 350 h 1170"/>
                <a:gd name="T16" fmla="*/ 272 w 1055"/>
                <a:gd name="T17" fmla="*/ 350 h 1170"/>
                <a:gd name="T18" fmla="*/ 527 w 1055"/>
                <a:gd name="T19" fmla="*/ 0 h 1170"/>
                <a:gd name="T20" fmla="*/ 787 w 1055"/>
                <a:gd name="T21" fmla="*/ 350 h 1170"/>
                <a:gd name="T22" fmla="*/ 670 w 1055"/>
                <a:gd name="T23" fmla="*/ 350 h 1170"/>
                <a:gd name="T24" fmla="*/ 886 w 1055"/>
                <a:gd name="T25" fmla="*/ 643 h 1170"/>
                <a:gd name="T26" fmla="*/ 782 w 1055"/>
                <a:gd name="T27" fmla="*/ 643 h 1170"/>
                <a:gd name="T28" fmla="*/ 990 w 1055"/>
                <a:gd name="T29" fmla="*/ 928 h 1170"/>
                <a:gd name="T30" fmla="*/ 877 w 1055"/>
                <a:gd name="T31" fmla="*/ 92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5" h="1170">
                  <a:moveTo>
                    <a:pt x="877" y="928"/>
                  </a:moveTo>
                  <a:lnTo>
                    <a:pt x="1055" y="1170"/>
                  </a:lnTo>
                  <a:lnTo>
                    <a:pt x="0" y="1170"/>
                  </a:lnTo>
                  <a:lnTo>
                    <a:pt x="177" y="928"/>
                  </a:lnTo>
                  <a:lnTo>
                    <a:pt x="65" y="928"/>
                  </a:lnTo>
                  <a:lnTo>
                    <a:pt x="272" y="643"/>
                  </a:lnTo>
                  <a:lnTo>
                    <a:pt x="173" y="643"/>
                  </a:lnTo>
                  <a:lnTo>
                    <a:pt x="385" y="350"/>
                  </a:lnTo>
                  <a:lnTo>
                    <a:pt x="272" y="350"/>
                  </a:lnTo>
                  <a:lnTo>
                    <a:pt x="527" y="0"/>
                  </a:lnTo>
                  <a:lnTo>
                    <a:pt x="787" y="350"/>
                  </a:lnTo>
                  <a:lnTo>
                    <a:pt x="670" y="350"/>
                  </a:lnTo>
                  <a:lnTo>
                    <a:pt x="886" y="643"/>
                  </a:lnTo>
                  <a:lnTo>
                    <a:pt x="782" y="643"/>
                  </a:lnTo>
                  <a:lnTo>
                    <a:pt x="990" y="928"/>
                  </a:lnTo>
                  <a:lnTo>
                    <a:pt x="877" y="928"/>
                  </a:lnTo>
                  <a:close/>
                </a:path>
              </a:pathLst>
            </a:custGeom>
            <a:solidFill>
              <a:srgbClr val="0C8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82625" y="5691188"/>
              <a:ext cx="1666875" cy="1865313"/>
            </a:xfrm>
            <a:custGeom>
              <a:avLst/>
              <a:gdLst>
                <a:gd name="T0" fmla="*/ 877 w 1050"/>
                <a:gd name="T1" fmla="*/ 933 h 1175"/>
                <a:gd name="T2" fmla="*/ 1050 w 1050"/>
                <a:gd name="T3" fmla="*/ 1175 h 1175"/>
                <a:gd name="T4" fmla="*/ 0 w 1050"/>
                <a:gd name="T5" fmla="*/ 1175 h 1175"/>
                <a:gd name="T6" fmla="*/ 173 w 1050"/>
                <a:gd name="T7" fmla="*/ 933 h 1175"/>
                <a:gd name="T8" fmla="*/ 61 w 1050"/>
                <a:gd name="T9" fmla="*/ 933 h 1175"/>
                <a:gd name="T10" fmla="*/ 268 w 1050"/>
                <a:gd name="T11" fmla="*/ 648 h 1175"/>
                <a:gd name="T12" fmla="*/ 169 w 1050"/>
                <a:gd name="T13" fmla="*/ 648 h 1175"/>
                <a:gd name="T14" fmla="*/ 380 w 1050"/>
                <a:gd name="T15" fmla="*/ 354 h 1175"/>
                <a:gd name="T16" fmla="*/ 268 w 1050"/>
                <a:gd name="T17" fmla="*/ 354 h 1175"/>
                <a:gd name="T18" fmla="*/ 523 w 1050"/>
                <a:gd name="T19" fmla="*/ 0 h 1175"/>
                <a:gd name="T20" fmla="*/ 782 w 1050"/>
                <a:gd name="T21" fmla="*/ 354 h 1175"/>
                <a:gd name="T22" fmla="*/ 670 w 1050"/>
                <a:gd name="T23" fmla="*/ 354 h 1175"/>
                <a:gd name="T24" fmla="*/ 882 w 1050"/>
                <a:gd name="T25" fmla="*/ 648 h 1175"/>
                <a:gd name="T26" fmla="*/ 778 w 1050"/>
                <a:gd name="T27" fmla="*/ 648 h 1175"/>
                <a:gd name="T28" fmla="*/ 990 w 1050"/>
                <a:gd name="T29" fmla="*/ 933 h 1175"/>
                <a:gd name="T30" fmla="*/ 877 w 1050"/>
                <a:gd name="T31" fmla="*/ 93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0" h="1175">
                  <a:moveTo>
                    <a:pt x="877" y="933"/>
                  </a:moveTo>
                  <a:lnTo>
                    <a:pt x="1050" y="1175"/>
                  </a:lnTo>
                  <a:lnTo>
                    <a:pt x="0" y="1175"/>
                  </a:lnTo>
                  <a:lnTo>
                    <a:pt x="173" y="933"/>
                  </a:lnTo>
                  <a:lnTo>
                    <a:pt x="61" y="933"/>
                  </a:lnTo>
                  <a:lnTo>
                    <a:pt x="268" y="648"/>
                  </a:lnTo>
                  <a:lnTo>
                    <a:pt x="169" y="648"/>
                  </a:lnTo>
                  <a:lnTo>
                    <a:pt x="380" y="354"/>
                  </a:lnTo>
                  <a:lnTo>
                    <a:pt x="268" y="354"/>
                  </a:lnTo>
                  <a:lnTo>
                    <a:pt x="523" y="0"/>
                  </a:lnTo>
                  <a:lnTo>
                    <a:pt x="782" y="354"/>
                  </a:lnTo>
                  <a:lnTo>
                    <a:pt x="670" y="354"/>
                  </a:lnTo>
                  <a:lnTo>
                    <a:pt x="882" y="648"/>
                  </a:lnTo>
                  <a:lnTo>
                    <a:pt x="778" y="648"/>
                  </a:lnTo>
                  <a:lnTo>
                    <a:pt x="990" y="933"/>
                  </a:lnTo>
                  <a:lnTo>
                    <a:pt x="877" y="933"/>
                  </a:lnTo>
                  <a:close/>
                </a:path>
              </a:pathLst>
            </a:custGeom>
            <a:solidFill>
              <a:srgbClr val="12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587875" y="5197476"/>
              <a:ext cx="1674813" cy="1857375"/>
            </a:xfrm>
            <a:custGeom>
              <a:avLst/>
              <a:gdLst>
                <a:gd name="T0" fmla="*/ 877 w 1055"/>
                <a:gd name="T1" fmla="*/ 928 h 1170"/>
                <a:gd name="T2" fmla="*/ 1055 w 1055"/>
                <a:gd name="T3" fmla="*/ 1170 h 1170"/>
                <a:gd name="T4" fmla="*/ 0 w 1055"/>
                <a:gd name="T5" fmla="*/ 1170 h 1170"/>
                <a:gd name="T6" fmla="*/ 177 w 1055"/>
                <a:gd name="T7" fmla="*/ 928 h 1170"/>
                <a:gd name="T8" fmla="*/ 65 w 1055"/>
                <a:gd name="T9" fmla="*/ 928 h 1170"/>
                <a:gd name="T10" fmla="*/ 272 w 1055"/>
                <a:gd name="T11" fmla="*/ 643 h 1170"/>
                <a:gd name="T12" fmla="*/ 173 w 1055"/>
                <a:gd name="T13" fmla="*/ 643 h 1170"/>
                <a:gd name="T14" fmla="*/ 385 w 1055"/>
                <a:gd name="T15" fmla="*/ 350 h 1170"/>
                <a:gd name="T16" fmla="*/ 272 w 1055"/>
                <a:gd name="T17" fmla="*/ 350 h 1170"/>
                <a:gd name="T18" fmla="*/ 527 w 1055"/>
                <a:gd name="T19" fmla="*/ 0 h 1170"/>
                <a:gd name="T20" fmla="*/ 787 w 1055"/>
                <a:gd name="T21" fmla="*/ 350 h 1170"/>
                <a:gd name="T22" fmla="*/ 670 w 1055"/>
                <a:gd name="T23" fmla="*/ 350 h 1170"/>
                <a:gd name="T24" fmla="*/ 886 w 1055"/>
                <a:gd name="T25" fmla="*/ 643 h 1170"/>
                <a:gd name="T26" fmla="*/ 782 w 1055"/>
                <a:gd name="T27" fmla="*/ 643 h 1170"/>
                <a:gd name="T28" fmla="*/ 994 w 1055"/>
                <a:gd name="T29" fmla="*/ 928 h 1170"/>
                <a:gd name="T30" fmla="*/ 877 w 1055"/>
                <a:gd name="T31" fmla="*/ 92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5" h="1170">
                  <a:moveTo>
                    <a:pt x="877" y="928"/>
                  </a:moveTo>
                  <a:lnTo>
                    <a:pt x="1055" y="1170"/>
                  </a:lnTo>
                  <a:lnTo>
                    <a:pt x="0" y="1170"/>
                  </a:lnTo>
                  <a:lnTo>
                    <a:pt x="177" y="928"/>
                  </a:lnTo>
                  <a:lnTo>
                    <a:pt x="65" y="928"/>
                  </a:lnTo>
                  <a:lnTo>
                    <a:pt x="272" y="643"/>
                  </a:lnTo>
                  <a:lnTo>
                    <a:pt x="173" y="643"/>
                  </a:lnTo>
                  <a:lnTo>
                    <a:pt x="385" y="350"/>
                  </a:lnTo>
                  <a:lnTo>
                    <a:pt x="272" y="350"/>
                  </a:lnTo>
                  <a:lnTo>
                    <a:pt x="527" y="0"/>
                  </a:lnTo>
                  <a:lnTo>
                    <a:pt x="787" y="350"/>
                  </a:lnTo>
                  <a:lnTo>
                    <a:pt x="670" y="350"/>
                  </a:lnTo>
                  <a:lnTo>
                    <a:pt x="886" y="643"/>
                  </a:lnTo>
                  <a:lnTo>
                    <a:pt x="782" y="643"/>
                  </a:lnTo>
                  <a:lnTo>
                    <a:pt x="994" y="928"/>
                  </a:lnTo>
                  <a:lnTo>
                    <a:pt x="877" y="928"/>
                  </a:lnTo>
                  <a:close/>
                </a:path>
              </a:pathLst>
            </a:custGeom>
            <a:solidFill>
              <a:srgbClr val="0C8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578225" y="5691188"/>
              <a:ext cx="1666875" cy="1865313"/>
            </a:xfrm>
            <a:custGeom>
              <a:avLst/>
              <a:gdLst>
                <a:gd name="T0" fmla="*/ 877 w 1050"/>
                <a:gd name="T1" fmla="*/ 933 h 1175"/>
                <a:gd name="T2" fmla="*/ 1050 w 1050"/>
                <a:gd name="T3" fmla="*/ 1175 h 1175"/>
                <a:gd name="T4" fmla="*/ 0 w 1050"/>
                <a:gd name="T5" fmla="*/ 1175 h 1175"/>
                <a:gd name="T6" fmla="*/ 173 w 1050"/>
                <a:gd name="T7" fmla="*/ 933 h 1175"/>
                <a:gd name="T8" fmla="*/ 60 w 1050"/>
                <a:gd name="T9" fmla="*/ 933 h 1175"/>
                <a:gd name="T10" fmla="*/ 268 w 1050"/>
                <a:gd name="T11" fmla="*/ 648 h 1175"/>
                <a:gd name="T12" fmla="*/ 168 w 1050"/>
                <a:gd name="T13" fmla="*/ 648 h 1175"/>
                <a:gd name="T14" fmla="*/ 380 w 1050"/>
                <a:gd name="T15" fmla="*/ 354 h 1175"/>
                <a:gd name="T16" fmla="*/ 268 w 1050"/>
                <a:gd name="T17" fmla="*/ 354 h 1175"/>
                <a:gd name="T18" fmla="*/ 523 w 1050"/>
                <a:gd name="T19" fmla="*/ 0 h 1175"/>
                <a:gd name="T20" fmla="*/ 782 w 1050"/>
                <a:gd name="T21" fmla="*/ 354 h 1175"/>
                <a:gd name="T22" fmla="*/ 670 w 1050"/>
                <a:gd name="T23" fmla="*/ 354 h 1175"/>
                <a:gd name="T24" fmla="*/ 881 w 1050"/>
                <a:gd name="T25" fmla="*/ 648 h 1175"/>
                <a:gd name="T26" fmla="*/ 778 w 1050"/>
                <a:gd name="T27" fmla="*/ 648 h 1175"/>
                <a:gd name="T28" fmla="*/ 989 w 1050"/>
                <a:gd name="T29" fmla="*/ 933 h 1175"/>
                <a:gd name="T30" fmla="*/ 877 w 1050"/>
                <a:gd name="T31" fmla="*/ 93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0" h="1175">
                  <a:moveTo>
                    <a:pt x="877" y="933"/>
                  </a:moveTo>
                  <a:lnTo>
                    <a:pt x="1050" y="1175"/>
                  </a:lnTo>
                  <a:lnTo>
                    <a:pt x="0" y="1175"/>
                  </a:lnTo>
                  <a:lnTo>
                    <a:pt x="173" y="933"/>
                  </a:lnTo>
                  <a:lnTo>
                    <a:pt x="60" y="933"/>
                  </a:lnTo>
                  <a:lnTo>
                    <a:pt x="268" y="648"/>
                  </a:lnTo>
                  <a:lnTo>
                    <a:pt x="168" y="648"/>
                  </a:lnTo>
                  <a:lnTo>
                    <a:pt x="380" y="354"/>
                  </a:lnTo>
                  <a:lnTo>
                    <a:pt x="268" y="354"/>
                  </a:lnTo>
                  <a:lnTo>
                    <a:pt x="523" y="0"/>
                  </a:lnTo>
                  <a:lnTo>
                    <a:pt x="782" y="354"/>
                  </a:lnTo>
                  <a:lnTo>
                    <a:pt x="670" y="354"/>
                  </a:lnTo>
                  <a:lnTo>
                    <a:pt x="881" y="648"/>
                  </a:lnTo>
                  <a:lnTo>
                    <a:pt x="778" y="648"/>
                  </a:lnTo>
                  <a:lnTo>
                    <a:pt x="989" y="933"/>
                  </a:lnTo>
                  <a:lnTo>
                    <a:pt x="877" y="933"/>
                  </a:lnTo>
                  <a:close/>
                </a:path>
              </a:pathLst>
            </a:custGeom>
            <a:solidFill>
              <a:srgbClr val="12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9787" y="5848350"/>
              <a:ext cx="1673225" cy="1865313"/>
            </a:xfrm>
            <a:custGeom>
              <a:avLst/>
              <a:gdLst>
                <a:gd name="T0" fmla="*/ 877 w 1054"/>
                <a:gd name="T1" fmla="*/ 933 h 1175"/>
                <a:gd name="T2" fmla="*/ 1054 w 1054"/>
                <a:gd name="T3" fmla="*/ 1175 h 1175"/>
                <a:gd name="T4" fmla="*/ 0 w 1054"/>
                <a:gd name="T5" fmla="*/ 1175 h 1175"/>
                <a:gd name="T6" fmla="*/ 177 w 1054"/>
                <a:gd name="T7" fmla="*/ 933 h 1175"/>
                <a:gd name="T8" fmla="*/ 65 w 1054"/>
                <a:gd name="T9" fmla="*/ 933 h 1175"/>
                <a:gd name="T10" fmla="*/ 272 w 1054"/>
                <a:gd name="T11" fmla="*/ 648 h 1175"/>
                <a:gd name="T12" fmla="*/ 169 w 1054"/>
                <a:gd name="T13" fmla="*/ 648 h 1175"/>
                <a:gd name="T14" fmla="*/ 385 w 1054"/>
                <a:gd name="T15" fmla="*/ 354 h 1175"/>
                <a:gd name="T16" fmla="*/ 272 w 1054"/>
                <a:gd name="T17" fmla="*/ 354 h 1175"/>
                <a:gd name="T18" fmla="*/ 527 w 1054"/>
                <a:gd name="T19" fmla="*/ 0 h 1175"/>
                <a:gd name="T20" fmla="*/ 782 w 1054"/>
                <a:gd name="T21" fmla="*/ 354 h 1175"/>
                <a:gd name="T22" fmla="*/ 670 w 1054"/>
                <a:gd name="T23" fmla="*/ 354 h 1175"/>
                <a:gd name="T24" fmla="*/ 886 w 1054"/>
                <a:gd name="T25" fmla="*/ 648 h 1175"/>
                <a:gd name="T26" fmla="*/ 782 w 1054"/>
                <a:gd name="T27" fmla="*/ 648 h 1175"/>
                <a:gd name="T28" fmla="*/ 990 w 1054"/>
                <a:gd name="T29" fmla="*/ 933 h 1175"/>
                <a:gd name="T30" fmla="*/ 877 w 1054"/>
                <a:gd name="T31" fmla="*/ 93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1175">
                  <a:moveTo>
                    <a:pt x="877" y="933"/>
                  </a:moveTo>
                  <a:lnTo>
                    <a:pt x="1054" y="1175"/>
                  </a:lnTo>
                  <a:lnTo>
                    <a:pt x="0" y="1175"/>
                  </a:lnTo>
                  <a:lnTo>
                    <a:pt x="177" y="933"/>
                  </a:lnTo>
                  <a:lnTo>
                    <a:pt x="65" y="933"/>
                  </a:lnTo>
                  <a:lnTo>
                    <a:pt x="272" y="648"/>
                  </a:lnTo>
                  <a:lnTo>
                    <a:pt x="169" y="648"/>
                  </a:lnTo>
                  <a:lnTo>
                    <a:pt x="385" y="354"/>
                  </a:lnTo>
                  <a:lnTo>
                    <a:pt x="272" y="354"/>
                  </a:lnTo>
                  <a:lnTo>
                    <a:pt x="527" y="0"/>
                  </a:lnTo>
                  <a:lnTo>
                    <a:pt x="782" y="354"/>
                  </a:lnTo>
                  <a:lnTo>
                    <a:pt x="670" y="354"/>
                  </a:lnTo>
                  <a:lnTo>
                    <a:pt x="886" y="648"/>
                  </a:lnTo>
                  <a:lnTo>
                    <a:pt x="782" y="648"/>
                  </a:lnTo>
                  <a:lnTo>
                    <a:pt x="990" y="933"/>
                  </a:lnTo>
                  <a:lnTo>
                    <a:pt x="877" y="933"/>
                  </a:lnTo>
                  <a:close/>
                </a:path>
              </a:pathLst>
            </a:custGeom>
            <a:solidFill>
              <a:srgbClr val="1AB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793875" y="615950"/>
              <a:ext cx="61913" cy="960438"/>
            </a:xfrm>
            <a:custGeom>
              <a:avLst/>
              <a:gdLst>
                <a:gd name="T0" fmla="*/ 0 w 9"/>
                <a:gd name="T1" fmla="*/ 5 h 140"/>
                <a:gd name="T2" fmla="*/ 9 w 9"/>
                <a:gd name="T3" fmla="*/ 5 h 140"/>
                <a:gd name="T4" fmla="*/ 9 w 9"/>
                <a:gd name="T5" fmla="*/ 135 h 140"/>
                <a:gd name="T6" fmla="*/ 0 w 9"/>
                <a:gd name="T7" fmla="*/ 135 h 140"/>
                <a:gd name="T8" fmla="*/ 0 w 9"/>
                <a:gd name="T9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0">
                  <a:moveTo>
                    <a:pt x="0" y="5"/>
                  </a:moveTo>
                  <a:cubicBezTo>
                    <a:pt x="0" y="0"/>
                    <a:pt x="9" y="0"/>
                    <a:pt x="9" y="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0" y="140"/>
                    <a:pt x="0" y="13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793875" y="403225"/>
              <a:ext cx="1111250" cy="1008063"/>
            </a:xfrm>
            <a:custGeom>
              <a:avLst/>
              <a:gdLst>
                <a:gd name="T0" fmla="*/ 162 w 162"/>
                <a:gd name="T1" fmla="*/ 42 h 147"/>
                <a:gd name="T2" fmla="*/ 0 w 162"/>
                <a:gd name="T3" fmla="*/ 50 h 147"/>
                <a:gd name="T4" fmla="*/ 0 w 162"/>
                <a:gd name="T5" fmla="*/ 121 h 147"/>
                <a:gd name="T6" fmla="*/ 162 w 162"/>
                <a:gd name="T7" fmla="*/ 114 h 147"/>
                <a:gd name="T8" fmla="*/ 121 w 162"/>
                <a:gd name="T9" fmla="*/ 84 h 147"/>
                <a:gd name="T10" fmla="*/ 162 w 162"/>
                <a:gd name="T11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47">
                  <a:moveTo>
                    <a:pt x="162" y="42"/>
                  </a:moveTo>
                  <a:cubicBezTo>
                    <a:pt x="71" y="76"/>
                    <a:pt x="44" y="0"/>
                    <a:pt x="0" y="5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4" y="71"/>
                    <a:pt x="71" y="147"/>
                    <a:pt x="162" y="114"/>
                  </a:cubicBezTo>
                  <a:cubicBezTo>
                    <a:pt x="140" y="103"/>
                    <a:pt x="133" y="97"/>
                    <a:pt x="121" y="84"/>
                  </a:cubicBezTo>
                  <a:cubicBezTo>
                    <a:pt x="136" y="73"/>
                    <a:pt x="150" y="61"/>
                    <a:pt x="16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1270" y="493403"/>
            <a:ext cx="832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Senior Developers,</a:t>
            </a:r>
          </a:p>
          <a:p>
            <a:pPr algn="r"/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Show You’re Available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Erika\Desktop\steph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770" y="2260492"/>
            <a:ext cx="6267228" cy="240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213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11063" y="1727198"/>
            <a:ext cx="6941830" cy="4145341"/>
            <a:chOff x="292101" y="1863726"/>
            <a:chExt cx="6470650" cy="386397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92101" y="5283200"/>
              <a:ext cx="6470650" cy="444500"/>
            </a:xfrm>
            <a:custGeom>
              <a:avLst/>
              <a:gdLst>
                <a:gd name="T0" fmla="*/ 0 w 3583"/>
                <a:gd name="T1" fmla="*/ 0 h 246"/>
                <a:gd name="T2" fmla="*/ 0 w 3583"/>
                <a:gd name="T3" fmla="*/ 104 h 246"/>
                <a:gd name="T4" fmla="*/ 141 w 3583"/>
                <a:gd name="T5" fmla="*/ 246 h 246"/>
                <a:gd name="T6" fmla="*/ 3442 w 3583"/>
                <a:gd name="T7" fmla="*/ 246 h 246"/>
                <a:gd name="T8" fmla="*/ 3583 w 3583"/>
                <a:gd name="T9" fmla="*/ 104 h 246"/>
                <a:gd name="T10" fmla="*/ 3583 w 3583"/>
                <a:gd name="T11" fmla="*/ 0 h 246"/>
                <a:gd name="T12" fmla="*/ 0 w 3583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3" h="246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82"/>
                    <a:pt x="63" y="246"/>
                    <a:pt x="141" y="246"/>
                  </a:cubicBezTo>
                  <a:cubicBezTo>
                    <a:pt x="3442" y="246"/>
                    <a:pt x="3442" y="246"/>
                    <a:pt x="3442" y="246"/>
                  </a:cubicBezTo>
                  <a:cubicBezTo>
                    <a:pt x="3520" y="246"/>
                    <a:pt x="3583" y="182"/>
                    <a:pt x="3583" y="104"/>
                  </a:cubicBezTo>
                  <a:cubicBezTo>
                    <a:pt x="3583" y="0"/>
                    <a:pt x="3583" y="0"/>
                    <a:pt x="35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92101" y="5283200"/>
              <a:ext cx="3236913" cy="444500"/>
            </a:xfrm>
            <a:custGeom>
              <a:avLst/>
              <a:gdLst>
                <a:gd name="T0" fmla="*/ 1792 w 1792"/>
                <a:gd name="T1" fmla="*/ 0 h 246"/>
                <a:gd name="T2" fmla="*/ 0 w 1792"/>
                <a:gd name="T3" fmla="*/ 0 h 246"/>
                <a:gd name="T4" fmla="*/ 0 w 1792"/>
                <a:gd name="T5" fmla="*/ 104 h 246"/>
                <a:gd name="T6" fmla="*/ 141 w 1792"/>
                <a:gd name="T7" fmla="*/ 246 h 246"/>
                <a:gd name="T8" fmla="*/ 1792 w 1792"/>
                <a:gd name="T9" fmla="*/ 246 h 246"/>
                <a:gd name="T10" fmla="*/ 1792 w 1792"/>
                <a:gd name="T11" fmla="*/ 159 h 246"/>
                <a:gd name="T12" fmla="*/ 1670 w 1792"/>
                <a:gd name="T13" fmla="*/ 159 h 246"/>
                <a:gd name="T14" fmla="*/ 1636 w 1792"/>
                <a:gd name="T15" fmla="*/ 125 h 246"/>
                <a:gd name="T16" fmla="*/ 1636 w 1792"/>
                <a:gd name="T17" fmla="*/ 121 h 246"/>
                <a:gd name="T18" fmla="*/ 1636 w 1792"/>
                <a:gd name="T19" fmla="*/ 121 h 246"/>
                <a:gd name="T20" fmla="*/ 1670 w 1792"/>
                <a:gd name="T21" fmla="*/ 87 h 246"/>
                <a:gd name="T22" fmla="*/ 1792 w 1792"/>
                <a:gd name="T23" fmla="*/ 87 h 246"/>
                <a:gd name="T24" fmla="*/ 1792 w 1792"/>
                <a:gd name="T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2" h="246">
                  <a:moveTo>
                    <a:pt x="17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82"/>
                    <a:pt x="63" y="246"/>
                    <a:pt x="141" y="246"/>
                  </a:cubicBezTo>
                  <a:cubicBezTo>
                    <a:pt x="1792" y="246"/>
                    <a:pt x="1792" y="246"/>
                    <a:pt x="1792" y="246"/>
                  </a:cubicBezTo>
                  <a:cubicBezTo>
                    <a:pt x="1792" y="159"/>
                    <a:pt x="1792" y="159"/>
                    <a:pt x="1792" y="159"/>
                  </a:cubicBezTo>
                  <a:cubicBezTo>
                    <a:pt x="1670" y="159"/>
                    <a:pt x="1670" y="159"/>
                    <a:pt x="1670" y="159"/>
                  </a:cubicBezTo>
                  <a:cubicBezTo>
                    <a:pt x="1652" y="159"/>
                    <a:pt x="1636" y="144"/>
                    <a:pt x="1636" y="125"/>
                  </a:cubicBezTo>
                  <a:cubicBezTo>
                    <a:pt x="1636" y="121"/>
                    <a:pt x="1636" y="121"/>
                    <a:pt x="1636" y="121"/>
                  </a:cubicBezTo>
                  <a:cubicBezTo>
                    <a:pt x="1636" y="121"/>
                    <a:pt x="1636" y="121"/>
                    <a:pt x="1636" y="121"/>
                  </a:cubicBezTo>
                  <a:cubicBezTo>
                    <a:pt x="1636" y="102"/>
                    <a:pt x="1652" y="87"/>
                    <a:pt x="1670" y="87"/>
                  </a:cubicBezTo>
                  <a:cubicBezTo>
                    <a:pt x="1792" y="87"/>
                    <a:pt x="1792" y="87"/>
                    <a:pt x="1792" y="87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46438" y="5440363"/>
              <a:ext cx="561975" cy="130175"/>
            </a:xfrm>
            <a:custGeom>
              <a:avLst/>
              <a:gdLst>
                <a:gd name="T0" fmla="*/ 311 w 311"/>
                <a:gd name="T1" fmla="*/ 38 h 72"/>
                <a:gd name="T2" fmla="*/ 277 w 311"/>
                <a:gd name="T3" fmla="*/ 72 h 72"/>
                <a:gd name="T4" fmla="*/ 34 w 311"/>
                <a:gd name="T5" fmla="*/ 72 h 72"/>
                <a:gd name="T6" fmla="*/ 0 w 311"/>
                <a:gd name="T7" fmla="*/ 38 h 72"/>
                <a:gd name="T8" fmla="*/ 0 w 311"/>
                <a:gd name="T9" fmla="*/ 34 h 72"/>
                <a:gd name="T10" fmla="*/ 34 w 311"/>
                <a:gd name="T11" fmla="*/ 0 h 72"/>
                <a:gd name="T12" fmla="*/ 277 w 311"/>
                <a:gd name="T13" fmla="*/ 0 h 72"/>
                <a:gd name="T14" fmla="*/ 311 w 311"/>
                <a:gd name="T15" fmla="*/ 34 h 72"/>
                <a:gd name="T16" fmla="*/ 311 w 311"/>
                <a:gd name="T17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72">
                  <a:moveTo>
                    <a:pt x="311" y="38"/>
                  </a:moveTo>
                  <a:cubicBezTo>
                    <a:pt x="311" y="57"/>
                    <a:pt x="295" y="72"/>
                    <a:pt x="277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16" y="72"/>
                    <a:pt x="0" y="57"/>
                    <a:pt x="0" y="3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5" y="0"/>
                    <a:pt x="311" y="15"/>
                    <a:pt x="311" y="34"/>
                  </a:cubicBezTo>
                  <a:cubicBezTo>
                    <a:pt x="311" y="38"/>
                    <a:pt x="311" y="38"/>
                    <a:pt x="311" y="38"/>
                  </a:cubicBezTo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529013" y="5440363"/>
              <a:ext cx="279400" cy="130175"/>
            </a:xfrm>
            <a:custGeom>
              <a:avLst/>
              <a:gdLst>
                <a:gd name="T0" fmla="*/ 121 w 155"/>
                <a:gd name="T1" fmla="*/ 0 h 72"/>
                <a:gd name="T2" fmla="*/ 0 w 155"/>
                <a:gd name="T3" fmla="*/ 0 h 72"/>
                <a:gd name="T4" fmla="*/ 0 w 155"/>
                <a:gd name="T5" fmla="*/ 72 h 72"/>
                <a:gd name="T6" fmla="*/ 121 w 155"/>
                <a:gd name="T7" fmla="*/ 72 h 72"/>
                <a:gd name="T8" fmla="*/ 155 w 155"/>
                <a:gd name="T9" fmla="*/ 38 h 72"/>
                <a:gd name="T10" fmla="*/ 155 w 155"/>
                <a:gd name="T11" fmla="*/ 34 h 72"/>
                <a:gd name="T12" fmla="*/ 121 w 155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2">
                  <a:moveTo>
                    <a:pt x="1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9" y="72"/>
                    <a:pt x="155" y="57"/>
                    <a:pt x="155" y="38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5" y="15"/>
                    <a:pt x="139" y="0"/>
                    <a:pt x="121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46438" y="5440363"/>
              <a:ext cx="282575" cy="130175"/>
            </a:xfrm>
            <a:custGeom>
              <a:avLst/>
              <a:gdLst>
                <a:gd name="T0" fmla="*/ 156 w 156"/>
                <a:gd name="T1" fmla="*/ 0 h 72"/>
                <a:gd name="T2" fmla="*/ 156 w 156"/>
                <a:gd name="T3" fmla="*/ 0 h 72"/>
                <a:gd name="T4" fmla="*/ 34 w 156"/>
                <a:gd name="T5" fmla="*/ 0 h 72"/>
                <a:gd name="T6" fmla="*/ 0 w 156"/>
                <a:gd name="T7" fmla="*/ 34 h 72"/>
                <a:gd name="T8" fmla="*/ 0 w 156"/>
                <a:gd name="T9" fmla="*/ 38 h 72"/>
                <a:gd name="T10" fmla="*/ 34 w 156"/>
                <a:gd name="T11" fmla="*/ 72 h 72"/>
                <a:gd name="T12" fmla="*/ 156 w 156"/>
                <a:gd name="T13" fmla="*/ 72 h 72"/>
                <a:gd name="T14" fmla="*/ 156 w 15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72"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7"/>
                    <a:pt x="16" y="72"/>
                    <a:pt x="34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58838" y="1863726"/>
              <a:ext cx="5337175" cy="3419475"/>
            </a:xfrm>
            <a:custGeom>
              <a:avLst/>
              <a:gdLst>
                <a:gd name="T0" fmla="*/ 2955 w 2955"/>
                <a:gd name="T1" fmla="*/ 149 h 1891"/>
                <a:gd name="T2" fmla="*/ 2805 w 2955"/>
                <a:gd name="T3" fmla="*/ 0 h 1891"/>
                <a:gd name="T4" fmla="*/ 150 w 2955"/>
                <a:gd name="T5" fmla="*/ 0 h 1891"/>
                <a:gd name="T6" fmla="*/ 0 w 2955"/>
                <a:gd name="T7" fmla="*/ 149 h 1891"/>
                <a:gd name="T8" fmla="*/ 0 w 2955"/>
                <a:gd name="T9" fmla="*/ 1891 h 1891"/>
                <a:gd name="T10" fmla="*/ 2955 w 2955"/>
                <a:gd name="T11" fmla="*/ 1891 h 1891"/>
                <a:gd name="T12" fmla="*/ 2955 w 2955"/>
                <a:gd name="T13" fmla="*/ 149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5" h="1891">
                  <a:moveTo>
                    <a:pt x="2955" y="149"/>
                  </a:moveTo>
                  <a:cubicBezTo>
                    <a:pt x="2955" y="67"/>
                    <a:pt x="2888" y="0"/>
                    <a:pt x="280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1891"/>
                    <a:pt x="0" y="1891"/>
                    <a:pt x="0" y="1891"/>
                  </a:cubicBezTo>
                  <a:cubicBezTo>
                    <a:pt x="2955" y="1891"/>
                    <a:pt x="2955" y="1891"/>
                    <a:pt x="2955" y="1891"/>
                  </a:cubicBezTo>
                  <a:cubicBezTo>
                    <a:pt x="2955" y="149"/>
                    <a:pt x="2955" y="149"/>
                    <a:pt x="2955" y="14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58838" y="1863726"/>
              <a:ext cx="2670175" cy="3419475"/>
            </a:xfrm>
            <a:custGeom>
              <a:avLst/>
              <a:gdLst>
                <a:gd name="T0" fmla="*/ 1478 w 1478"/>
                <a:gd name="T1" fmla="*/ 0 h 1891"/>
                <a:gd name="T2" fmla="*/ 150 w 1478"/>
                <a:gd name="T3" fmla="*/ 0 h 1891"/>
                <a:gd name="T4" fmla="*/ 0 w 1478"/>
                <a:gd name="T5" fmla="*/ 149 h 1891"/>
                <a:gd name="T6" fmla="*/ 0 w 1478"/>
                <a:gd name="T7" fmla="*/ 1891 h 1891"/>
                <a:gd name="T8" fmla="*/ 1478 w 1478"/>
                <a:gd name="T9" fmla="*/ 1891 h 1891"/>
                <a:gd name="T10" fmla="*/ 1478 w 1478"/>
                <a:gd name="T11" fmla="*/ 1809 h 1891"/>
                <a:gd name="T12" fmla="*/ 150 w 1478"/>
                <a:gd name="T13" fmla="*/ 1809 h 1891"/>
                <a:gd name="T14" fmla="*/ 150 w 1478"/>
                <a:gd name="T15" fmla="*/ 149 h 1891"/>
                <a:gd name="T16" fmla="*/ 1478 w 1478"/>
                <a:gd name="T17" fmla="*/ 149 h 1891"/>
                <a:gd name="T18" fmla="*/ 1478 w 1478"/>
                <a:gd name="T19" fmla="*/ 0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" h="1891">
                  <a:moveTo>
                    <a:pt x="1478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1891"/>
                    <a:pt x="0" y="1891"/>
                    <a:pt x="0" y="1891"/>
                  </a:cubicBezTo>
                  <a:cubicBezTo>
                    <a:pt x="1478" y="1891"/>
                    <a:pt x="1478" y="1891"/>
                    <a:pt x="1478" y="1891"/>
                  </a:cubicBezTo>
                  <a:cubicBezTo>
                    <a:pt x="1478" y="1809"/>
                    <a:pt x="1478" y="1809"/>
                    <a:pt x="1478" y="1809"/>
                  </a:cubicBezTo>
                  <a:cubicBezTo>
                    <a:pt x="150" y="1809"/>
                    <a:pt x="150" y="1809"/>
                    <a:pt x="150" y="180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78" y="149"/>
                    <a:pt x="1478" y="149"/>
                    <a:pt x="1478" y="149"/>
                  </a:cubicBezTo>
                  <a:cubicBezTo>
                    <a:pt x="1478" y="0"/>
                    <a:pt x="1478" y="0"/>
                    <a:pt x="1478" y="0"/>
                  </a:cubicBezTo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130301" y="2133600"/>
              <a:ext cx="4794250" cy="30003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30301" y="2133600"/>
              <a:ext cx="4794250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130301" y="2133600"/>
              <a:ext cx="47942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What Does Mentorship ‘Look’ Like?</a:t>
            </a:r>
            <a:endParaRPr lang="en-US" sz="4800" b="1" dirty="0"/>
          </a:p>
        </p:txBody>
      </p:sp>
      <p:sp>
        <p:nvSpPr>
          <p:cNvPr id="66" name="Rectangle 65"/>
          <p:cNvSpPr/>
          <p:nvPr/>
        </p:nvSpPr>
        <p:spPr>
          <a:xfrm>
            <a:off x="8036522" y="1765328"/>
            <a:ext cx="42037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solidFill>
                  <a:schemeClr val="bg1"/>
                </a:solidFill>
                <a:latin typeface="+mj-lt"/>
              </a:rPr>
              <a:t>There’s no set formula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44990" y="2256777"/>
            <a:ext cx="354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Mentorships can be involved, casual, or somewhere in-between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36522" y="3205947"/>
            <a:ext cx="42037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solidFill>
                  <a:schemeClr val="bg1"/>
                </a:solidFill>
                <a:latin typeface="+mj-lt"/>
              </a:rPr>
              <a:t>Mentoring methods can vary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036523" y="3726456"/>
            <a:ext cx="3429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OS projects, answer questions, discuss fundamentals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036522" y="4556694"/>
            <a:ext cx="41188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solidFill>
                  <a:schemeClr val="bg1"/>
                </a:solidFill>
                <a:latin typeface="+mj-lt"/>
              </a:rPr>
              <a:t>Connect with similar goals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44073" y="5054016"/>
            <a:ext cx="3429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Don’t be afraid to reach out to multiple mentors or mentees </a:t>
            </a:r>
            <a:endParaRPr lang="id-ID" sz="1600" dirty="0">
              <a:solidFill>
                <a:schemeClr val="bg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399640" y="1910050"/>
            <a:ext cx="423560" cy="61904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77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0" name="Picture Placeholder 29" descr="just-chillin-waiting-on-some-coaching-meme-2208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3733" y="2018837"/>
            <a:ext cx="5314119" cy="3264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7416573" y="3400193"/>
            <a:ext cx="423560" cy="61904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41971" y="4771797"/>
            <a:ext cx="423560" cy="61904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3724422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9850"/>
            <a:ext cx="10515600" cy="1151441"/>
          </a:xfrm>
        </p:spPr>
        <p:txBody>
          <a:bodyPr>
            <a:noAutofit/>
          </a:bodyPr>
          <a:lstStyle/>
          <a:p>
            <a:r>
              <a:rPr lang="en-ID" sz="5400" b="1" dirty="0" smtClean="0"/>
              <a:t>Why is Mentoring Crucial in Our Industry?</a:t>
            </a:r>
            <a:endParaRPr lang="en-US" sz="5400" b="1" dirty="0"/>
          </a:p>
        </p:txBody>
      </p:sp>
      <p:grpSp>
        <p:nvGrpSpPr>
          <p:cNvPr id="638" name="Group 637"/>
          <p:cNvGrpSpPr/>
          <p:nvPr/>
        </p:nvGrpSpPr>
        <p:grpSpPr>
          <a:xfrm>
            <a:off x="2357007" y="2209213"/>
            <a:ext cx="7477986" cy="3001267"/>
            <a:chOff x="-2384425" y="-1724025"/>
            <a:chExt cx="6364288" cy="2554288"/>
          </a:xfrm>
        </p:grpSpPr>
        <p:sp>
          <p:nvSpPr>
            <p:cNvPr id="610" name="Freeform 630"/>
            <p:cNvSpPr>
              <a:spLocks noEditPoints="1"/>
            </p:cNvSpPr>
            <p:nvPr/>
          </p:nvSpPr>
          <p:spPr bwMode="auto">
            <a:xfrm>
              <a:off x="1000125" y="-1428750"/>
              <a:ext cx="1474788" cy="644525"/>
            </a:xfrm>
            <a:custGeom>
              <a:avLst/>
              <a:gdLst>
                <a:gd name="T0" fmla="*/ 287 w 568"/>
                <a:gd name="T1" fmla="*/ 248 h 248"/>
                <a:gd name="T2" fmla="*/ 272 w 568"/>
                <a:gd name="T3" fmla="*/ 235 h 248"/>
                <a:gd name="T4" fmla="*/ 253 w 568"/>
                <a:gd name="T5" fmla="*/ 220 h 248"/>
                <a:gd name="T6" fmla="*/ 231 w 568"/>
                <a:gd name="T7" fmla="*/ 210 h 248"/>
                <a:gd name="T8" fmla="*/ 214 w 568"/>
                <a:gd name="T9" fmla="*/ 204 h 248"/>
                <a:gd name="T10" fmla="*/ 214 w 568"/>
                <a:gd name="T11" fmla="*/ 204 h 248"/>
                <a:gd name="T12" fmla="*/ 198 w 568"/>
                <a:gd name="T13" fmla="*/ 193 h 248"/>
                <a:gd name="T14" fmla="*/ 184 w 568"/>
                <a:gd name="T15" fmla="*/ 181 h 248"/>
                <a:gd name="T16" fmla="*/ 165 w 568"/>
                <a:gd name="T17" fmla="*/ 165 h 248"/>
                <a:gd name="T18" fmla="*/ 142 w 568"/>
                <a:gd name="T19" fmla="*/ 156 h 248"/>
                <a:gd name="T20" fmla="*/ 126 w 568"/>
                <a:gd name="T21" fmla="*/ 150 h 248"/>
                <a:gd name="T22" fmla="*/ 126 w 568"/>
                <a:gd name="T23" fmla="*/ 150 h 248"/>
                <a:gd name="T24" fmla="*/ 110 w 568"/>
                <a:gd name="T25" fmla="*/ 139 h 248"/>
                <a:gd name="T26" fmla="*/ 95 w 568"/>
                <a:gd name="T27" fmla="*/ 127 h 248"/>
                <a:gd name="T28" fmla="*/ 76 w 568"/>
                <a:gd name="T29" fmla="*/ 111 h 248"/>
                <a:gd name="T30" fmla="*/ 54 w 568"/>
                <a:gd name="T31" fmla="*/ 101 h 248"/>
                <a:gd name="T32" fmla="*/ 37 w 568"/>
                <a:gd name="T33" fmla="*/ 95 h 248"/>
                <a:gd name="T34" fmla="*/ 37 w 568"/>
                <a:gd name="T35" fmla="*/ 95 h 248"/>
                <a:gd name="T36" fmla="*/ 22 w 568"/>
                <a:gd name="T37" fmla="*/ 85 h 248"/>
                <a:gd name="T38" fmla="*/ 7 w 568"/>
                <a:gd name="T39" fmla="*/ 72 h 248"/>
                <a:gd name="T40" fmla="*/ 11 w 568"/>
                <a:gd name="T41" fmla="*/ 64 h 248"/>
                <a:gd name="T42" fmla="*/ 27 w 568"/>
                <a:gd name="T43" fmla="*/ 59 h 248"/>
                <a:gd name="T44" fmla="*/ 45 w 568"/>
                <a:gd name="T45" fmla="*/ 60 h 248"/>
                <a:gd name="T46" fmla="*/ 45 w 568"/>
                <a:gd name="T47" fmla="*/ 60 h 248"/>
                <a:gd name="T48" fmla="*/ 69 w 568"/>
                <a:gd name="T49" fmla="*/ 61 h 248"/>
                <a:gd name="T50" fmla="*/ 90 w 568"/>
                <a:gd name="T51" fmla="*/ 59 h 248"/>
                <a:gd name="T52" fmla="*/ 114 w 568"/>
                <a:gd name="T53" fmla="*/ 53 h 248"/>
                <a:gd name="T54" fmla="*/ 131 w 568"/>
                <a:gd name="T55" fmla="*/ 47 h 248"/>
                <a:gd name="T56" fmla="*/ 148 w 568"/>
                <a:gd name="T57" fmla="*/ 49 h 248"/>
                <a:gd name="T58" fmla="*/ 148 w 568"/>
                <a:gd name="T59" fmla="*/ 49 h 248"/>
                <a:gd name="T60" fmla="*/ 172 w 568"/>
                <a:gd name="T61" fmla="*/ 50 h 248"/>
                <a:gd name="T62" fmla="*/ 193 w 568"/>
                <a:gd name="T63" fmla="*/ 47 h 248"/>
                <a:gd name="T64" fmla="*/ 217 w 568"/>
                <a:gd name="T65" fmla="*/ 41 h 248"/>
                <a:gd name="T66" fmla="*/ 234 w 568"/>
                <a:gd name="T67" fmla="*/ 36 h 248"/>
                <a:gd name="T68" fmla="*/ 251 w 568"/>
                <a:gd name="T69" fmla="*/ 38 h 248"/>
                <a:gd name="T70" fmla="*/ 251 w 568"/>
                <a:gd name="T71" fmla="*/ 38 h 248"/>
                <a:gd name="T72" fmla="*/ 275 w 568"/>
                <a:gd name="T73" fmla="*/ 38 h 248"/>
                <a:gd name="T74" fmla="*/ 296 w 568"/>
                <a:gd name="T75" fmla="*/ 36 h 248"/>
                <a:gd name="T76" fmla="*/ 320 w 568"/>
                <a:gd name="T77" fmla="*/ 30 h 248"/>
                <a:gd name="T78" fmla="*/ 337 w 568"/>
                <a:gd name="T79" fmla="*/ 25 h 248"/>
                <a:gd name="T80" fmla="*/ 354 w 568"/>
                <a:gd name="T81" fmla="*/ 26 h 248"/>
                <a:gd name="T82" fmla="*/ 354 w 568"/>
                <a:gd name="T83" fmla="*/ 26 h 248"/>
                <a:gd name="T84" fmla="*/ 378 w 568"/>
                <a:gd name="T85" fmla="*/ 27 h 248"/>
                <a:gd name="T86" fmla="*/ 399 w 568"/>
                <a:gd name="T87" fmla="*/ 25 h 248"/>
                <a:gd name="T88" fmla="*/ 423 w 568"/>
                <a:gd name="T89" fmla="*/ 19 h 248"/>
                <a:gd name="T90" fmla="*/ 440 w 568"/>
                <a:gd name="T91" fmla="*/ 13 h 248"/>
                <a:gd name="T92" fmla="*/ 457 w 568"/>
                <a:gd name="T93" fmla="*/ 15 h 248"/>
                <a:gd name="T94" fmla="*/ 457 w 568"/>
                <a:gd name="T95" fmla="*/ 15 h 248"/>
                <a:gd name="T96" fmla="*/ 481 w 568"/>
                <a:gd name="T97" fmla="*/ 16 h 248"/>
                <a:gd name="T98" fmla="*/ 502 w 568"/>
                <a:gd name="T99" fmla="*/ 14 h 248"/>
                <a:gd name="T100" fmla="*/ 526 w 568"/>
                <a:gd name="T101" fmla="*/ 8 h 248"/>
                <a:gd name="T102" fmla="*/ 543 w 568"/>
                <a:gd name="T103" fmla="*/ 2 h 248"/>
                <a:gd name="T104" fmla="*/ 560 w 568"/>
                <a:gd name="T105" fmla="*/ 4 h 248"/>
                <a:gd name="T106" fmla="*/ 560 w 568"/>
                <a:gd name="T107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248">
                  <a:moveTo>
                    <a:pt x="285" y="247"/>
                  </a:moveTo>
                  <a:cubicBezTo>
                    <a:pt x="283" y="246"/>
                    <a:pt x="283" y="244"/>
                    <a:pt x="284" y="243"/>
                  </a:cubicBezTo>
                  <a:cubicBezTo>
                    <a:pt x="285" y="241"/>
                    <a:pt x="287" y="240"/>
                    <a:pt x="288" y="241"/>
                  </a:cubicBezTo>
                  <a:cubicBezTo>
                    <a:pt x="290" y="242"/>
                    <a:pt x="291" y="245"/>
                    <a:pt x="289" y="246"/>
                  </a:cubicBezTo>
                  <a:cubicBezTo>
                    <a:pt x="289" y="247"/>
                    <a:pt x="288" y="248"/>
                    <a:pt x="287" y="248"/>
                  </a:cubicBezTo>
                  <a:cubicBezTo>
                    <a:pt x="286" y="248"/>
                    <a:pt x="285" y="248"/>
                    <a:pt x="285" y="247"/>
                  </a:cubicBezTo>
                  <a:close/>
                  <a:moveTo>
                    <a:pt x="267" y="236"/>
                  </a:moveTo>
                  <a:cubicBezTo>
                    <a:pt x="265" y="235"/>
                    <a:pt x="265" y="233"/>
                    <a:pt x="266" y="232"/>
                  </a:cubicBezTo>
                  <a:cubicBezTo>
                    <a:pt x="267" y="230"/>
                    <a:pt x="269" y="230"/>
                    <a:pt x="271" y="231"/>
                  </a:cubicBezTo>
                  <a:cubicBezTo>
                    <a:pt x="272" y="232"/>
                    <a:pt x="273" y="234"/>
                    <a:pt x="272" y="235"/>
                  </a:cubicBezTo>
                  <a:cubicBezTo>
                    <a:pt x="271" y="236"/>
                    <a:pt x="270" y="237"/>
                    <a:pt x="269" y="237"/>
                  </a:cubicBezTo>
                  <a:cubicBezTo>
                    <a:pt x="268" y="237"/>
                    <a:pt x="268" y="237"/>
                    <a:pt x="267" y="236"/>
                  </a:cubicBezTo>
                  <a:close/>
                  <a:moveTo>
                    <a:pt x="249" y="226"/>
                  </a:moveTo>
                  <a:cubicBezTo>
                    <a:pt x="248" y="225"/>
                    <a:pt x="247" y="222"/>
                    <a:pt x="248" y="221"/>
                  </a:cubicBezTo>
                  <a:cubicBezTo>
                    <a:pt x="249" y="219"/>
                    <a:pt x="251" y="219"/>
                    <a:pt x="253" y="220"/>
                  </a:cubicBezTo>
                  <a:cubicBezTo>
                    <a:pt x="255" y="221"/>
                    <a:pt x="255" y="223"/>
                    <a:pt x="254" y="224"/>
                  </a:cubicBezTo>
                  <a:cubicBezTo>
                    <a:pt x="253" y="225"/>
                    <a:pt x="252" y="226"/>
                    <a:pt x="251" y="226"/>
                  </a:cubicBezTo>
                  <a:cubicBezTo>
                    <a:pt x="251" y="226"/>
                    <a:pt x="250" y="226"/>
                    <a:pt x="249" y="226"/>
                  </a:cubicBezTo>
                  <a:close/>
                  <a:moveTo>
                    <a:pt x="232" y="215"/>
                  </a:moveTo>
                  <a:cubicBezTo>
                    <a:pt x="230" y="214"/>
                    <a:pt x="230" y="212"/>
                    <a:pt x="231" y="210"/>
                  </a:cubicBezTo>
                  <a:cubicBezTo>
                    <a:pt x="232" y="208"/>
                    <a:pt x="234" y="208"/>
                    <a:pt x="235" y="209"/>
                  </a:cubicBezTo>
                  <a:cubicBezTo>
                    <a:pt x="237" y="210"/>
                    <a:pt x="237" y="212"/>
                    <a:pt x="236" y="214"/>
                  </a:cubicBezTo>
                  <a:cubicBezTo>
                    <a:pt x="236" y="215"/>
                    <a:pt x="235" y="215"/>
                    <a:pt x="234" y="215"/>
                  </a:cubicBezTo>
                  <a:cubicBezTo>
                    <a:pt x="233" y="215"/>
                    <a:pt x="232" y="215"/>
                    <a:pt x="232" y="215"/>
                  </a:cubicBezTo>
                  <a:close/>
                  <a:moveTo>
                    <a:pt x="214" y="204"/>
                  </a:moveTo>
                  <a:cubicBezTo>
                    <a:pt x="212" y="203"/>
                    <a:pt x="212" y="201"/>
                    <a:pt x="213" y="199"/>
                  </a:cubicBezTo>
                  <a:cubicBezTo>
                    <a:pt x="214" y="197"/>
                    <a:pt x="216" y="197"/>
                    <a:pt x="218" y="198"/>
                  </a:cubicBezTo>
                  <a:cubicBezTo>
                    <a:pt x="219" y="199"/>
                    <a:pt x="220" y="201"/>
                    <a:pt x="219" y="203"/>
                  </a:cubicBezTo>
                  <a:cubicBezTo>
                    <a:pt x="218" y="204"/>
                    <a:pt x="217" y="204"/>
                    <a:pt x="216" y="204"/>
                  </a:cubicBezTo>
                  <a:cubicBezTo>
                    <a:pt x="215" y="204"/>
                    <a:pt x="215" y="204"/>
                    <a:pt x="214" y="204"/>
                  </a:cubicBezTo>
                  <a:close/>
                  <a:moveTo>
                    <a:pt x="196" y="193"/>
                  </a:moveTo>
                  <a:cubicBezTo>
                    <a:pt x="195" y="192"/>
                    <a:pt x="194" y="190"/>
                    <a:pt x="195" y="188"/>
                  </a:cubicBezTo>
                  <a:cubicBezTo>
                    <a:pt x="196" y="187"/>
                    <a:pt x="198" y="186"/>
                    <a:pt x="200" y="187"/>
                  </a:cubicBezTo>
                  <a:cubicBezTo>
                    <a:pt x="202" y="188"/>
                    <a:pt x="202" y="190"/>
                    <a:pt x="201" y="192"/>
                  </a:cubicBezTo>
                  <a:cubicBezTo>
                    <a:pt x="201" y="193"/>
                    <a:pt x="199" y="193"/>
                    <a:pt x="198" y="193"/>
                  </a:cubicBezTo>
                  <a:cubicBezTo>
                    <a:pt x="198" y="193"/>
                    <a:pt x="197" y="193"/>
                    <a:pt x="196" y="193"/>
                  </a:cubicBezTo>
                  <a:close/>
                  <a:moveTo>
                    <a:pt x="179" y="182"/>
                  </a:moveTo>
                  <a:cubicBezTo>
                    <a:pt x="177" y="181"/>
                    <a:pt x="177" y="179"/>
                    <a:pt x="178" y="177"/>
                  </a:cubicBezTo>
                  <a:cubicBezTo>
                    <a:pt x="179" y="176"/>
                    <a:pt x="181" y="175"/>
                    <a:pt x="182" y="176"/>
                  </a:cubicBezTo>
                  <a:cubicBezTo>
                    <a:pt x="184" y="177"/>
                    <a:pt x="184" y="179"/>
                    <a:pt x="184" y="181"/>
                  </a:cubicBezTo>
                  <a:cubicBezTo>
                    <a:pt x="183" y="182"/>
                    <a:pt x="182" y="183"/>
                    <a:pt x="181" y="183"/>
                  </a:cubicBezTo>
                  <a:cubicBezTo>
                    <a:pt x="180" y="183"/>
                    <a:pt x="179" y="182"/>
                    <a:pt x="179" y="182"/>
                  </a:cubicBezTo>
                  <a:close/>
                  <a:moveTo>
                    <a:pt x="161" y="171"/>
                  </a:moveTo>
                  <a:cubicBezTo>
                    <a:pt x="159" y="170"/>
                    <a:pt x="159" y="168"/>
                    <a:pt x="160" y="167"/>
                  </a:cubicBezTo>
                  <a:cubicBezTo>
                    <a:pt x="161" y="165"/>
                    <a:pt x="163" y="164"/>
                    <a:pt x="165" y="165"/>
                  </a:cubicBezTo>
                  <a:cubicBezTo>
                    <a:pt x="166" y="166"/>
                    <a:pt x="167" y="169"/>
                    <a:pt x="166" y="170"/>
                  </a:cubicBezTo>
                  <a:cubicBezTo>
                    <a:pt x="165" y="171"/>
                    <a:pt x="164" y="172"/>
                    <a:pt x="163" y="172"/>
                  </a:cubicBezTo>
                  <a:cubicBezTo>
                    <a:pt x="162" y="172"/>
                    <a:pt x="162" y="172"/>
                    <a:pt x="161" y="171"/>
                  </a:cubicBezTo>
                  <a:close/>
                  <a:moveTo>
                    <a:pt x="143" y="160"/>
                  </a:moveTo>
                  <a:cubicBezTo>
                    <a:pt x="142" y="159"/>
                    <a:pt x="141" y="157"/>
                    <a:pt x="142" y="156"/>
                  </a:cubicBezTo>
                  <a:cubicBezTo>
                    <a:pt x="143" y="154"/>
                    <a:pt x="145" y="154"/>
                    <a:pt x="147" y="154"/>
                  </a:cubicBezTo>
                  <a:cubicBezTo>
                    <a:pt x="149" y="156"/>
                    <a:pt x="149" y="158"/>
                    <a:pt x="148" y="159"/>
                  </a:cubicBezTo>
                  <a:cubicBezTo>
                    <a:pt x="147" y="160"/>
                    <a:pt x="146" y="161"/>
                    <a:pt x="145" y="161"/>
                  </a:cubicBezTo>
                  <a:cubicBezTo>
                    <a:pt x="145" y="161"/>
                    <a:pt x="144" y="161"/>
                    <a:pt x="143" y="160"/>
                  </a:cubicBezTo>
                  <a:close/>
                  <a:moveTo>
                    <a:pt x="126" y="150"/>
                  </a:moveTo>
                  <a:cubicBezTo>
                    <a:pt x="124" y="149"/>
                    <a:pt x="124" y="146"/>
                    <a:pt x="125" y="145"/>
                  </a:cubicBezTo>
                  <a:cubicBezTo>
                    <a:pt x="126" y="143"/>
                    <a:pt x="128" y="143"/>
                    <a:pt x="129" y="144"/>
                  </a:cubicBezTo>
                  <a:cubicBezTo>
                    <a:pt x="131" y="145"/>
                    <a:pt x="132" y="147"/>
                    <a:pt x="130" y="148"/>
                  </a:cubicBezTo>
                  <a:cubicBezTo>
                    <a:pt x="130" y="149"/>
                    <a:pt x="129" y="150"/>
                    <a:pt x="128" y="150"/>
                  </a:cubicBezTo>
                  <a:cubicBezTo>
                    <a:pt x="127" y="150"/>
                    <a:pt x="126" y="150"/>
                    <a:pt x="126" y="150"/>
                  </a:cubicBezTo>
                  <a:close/>
                  <a:moveTo>
                    <a:pt x="108" y="139"/>
                  </a:moveTo>
                  <a:cubicBezTo>
                    <a:pt x="106" y="138"/>
                    <a:pt x="106" y="136"/>
                    <a:pt x="107" y="134"/>
                  </a:cubicBezTo>
                  <a:cubicBezTo>
                    <a:pt x="108" y="132"/>
                    <a:pt x="110" y="132"/>
                    <a:pt x="112" y="133"/>
                  </a:cubicBezTo>
                  <a:cubicBezTo>
                    <a:pt x="113" y="134"/>
                    <a:pt x="114" y="136"/>
                    <a:pt x="113" y="138"/>
                  </a:cubicBezTo>
                  <a:cubicBezTo>
                    <a:pt x="112" y="139"/>
                    <a:pt x="111" y="139"/>
                    <a:pt x="110" y="139"/>
                  </a:cubicBezTo>
                  <a:cubicBezTo>
                    <a:pt x="109" y="139"/>
                    <a:pt x="109" y="139"/>
                    <a:pt x="108" y="139"/>
                  </a:cubicBezTo>
                  <a:close/>
                  <a:moveTo>
                    <a:pt x="90" y="128"/>
                  </a:moveTo>
                  <a:cubicBezTo>
                    <a:pt x="89" y="127"/>
                    <a:pt x="88" y="125"/>
                    <a:pt x="89" y="123"/>
                  </a:cubicBezTo>
                  <a:cubicBezTo>
                    <a:pt x="90" y="121"/>
                    <a:pt x="92" y="121"/>
                    <a:pt x="94" y="122"/>
                  </a:cubicBezTo>
                  <a:cubicBezTo>
                    <a:pt x="96" y="123"/>
                    <a:pt x="96" y="125"/>
                    <a:pt x="95" y="127"/>
                  </a:cubicBezTo>
                  <a:cubicBezTo>
                    <a:pt x="95" y="128"/>
                    <a:pt x="93" y="128"/>
                    <a:pt x="92" y="128"/>
                  </a:cubicBezTo>
                  <a:cubicBezTo>
                    <a:pt x="92" y="128"/>
                    <a:pt x="91" y="128"/>
                    <a:pt x="90" y="128"/>
                  </a:cubicBezTo>
                  <a:close/>
                  <a:moveTo>
                    <a:pt x="73" y="117"/>
                  </a:moveTo>
                  <a:cubicBezTo>
                    <a:pt x="71" y="116"/>
                    <a:pt x="71" y="114"/>
                    <a:pt x="72" y="112"/>
                  </a:cubicBezTo>
                  <a:cubicBezTo>
                    <a:pt x="73" y="111"/>
                    <a:pt x="75" y="110"/>
                    <a:pt x="76" y="111"/>
                  </a:cubicBezTo>
                  <a:cubicBezTo>
                    <a:pt x="78" y="112"/>
                    <a:pt x="79" y="114"/>
                    <a:pt x="78" y="116"/>
                  </a:cubicBezTo>
                  <a:cubicBezTo>
                    <a:pt x="77" y="117"/>
                    <a:pt x="76" y="117"/>
                    <a:pt x="75" y="117"/>
                  </a:cubicBezTo>
                  <a:cubicBezTo>
                    <a:pt x="74" y="117"/>
                    <a:pt x="73" y="117"/>
                    <a:pt x="73" y="117"/>
                  </a:cubicBezTo>
                  <a:close/>
                  <a:moveTo>
                    <a:pt x="55" y="106"/>
                  </a:moveTo>
                  <a:cubicBezTo>
                    <a:pt x="53" y="105"/>
                    <a:pt x="53" y="103"/>
                    <a:pt x="54" y="101"/>
                  </a:cubicBezTo>
                  <a:cubicBezTo>
                    <a:pt x="55" y="100"/>
                    <a:pt x="57" y="99"/>
                    <a:pt x="59" y="100"/>
                  </a:cubicBezTo>
                  <a:cubicBezTo>
                    <a:pt x="60" y="101"/>
                    <a:pt x="61" y="103"/>
                    <a:pt x="60" y="105"/>
                  </a:cubicBezTo>
                  <a:cubicBezTo>
                    <a:pt x="59" y="106"/>
                    <a:pt x="58" y="107"/>
                    <a:pt x="57" y="107"/>
                  </a:cubicBezTo>
                  <a:cubicBezTo>
                    <a:pt x="56" y="107"/>
                    <a:pt x="56" y="106"/>
                    <a:pt x="55" y="106"/>
                  </a:cubicBezTo>
                  <a:close/>
                  <a:moveTo>
                    <a:pt x="37" y="95"/>
                  </a:moveTo>
                  <a:cubicBezTo>
                    <a:pt x="36" y="94"/>
                    <a:pt x="35" y="92"/>
                    <a:pt x="36" y="90"/>
                  </a:cubicBezTo>
                  <a:cubicBezTo>
                    <a:pt x="37" y="89"/>
                    <a:pt x="39" y="88"/>
                    <a:pt x="41" y="89"/>
                  </a:cubicBezTo>
                  <a:cubicBezTo>
                    <a:pt x="43" y="90"/>
                    <a:pt x="43" y="92"/>
                    <a:pt x="42" y="94"/>
                  </a:cubicBezTo>
                  <a:cubicBezTo>
                    <a:pt x="42" y="95"/>
                    <a:pt x="40" y="96"/>
                    <a:pt x="39" y="96"/>
                  </a:cubicBezTo>
                  <a:cubicBezTo>
                    <a:pt x="39" y="96"/>
                    <a:pt x="38" y="96"/>
                    <a:pt x="37" y="95"/>
                  </a:cubicBezTo>
                  <a:close/>
                  <a:moveTo>
                    <a:pt x="20" y="84"/>
                  </a:moveTo>
                  <a:cubicBezTo>
                    <a:pt x="18" y="83"/>
                    <a:pt x="18" y="81"/>
                    <a:pt x="19" y="80"/>
                  </a:cubicBezTo>
                  <a:cubicBezTo>
                    <a:pt x="20" y="78"/>
                    <a:pt x="22" y="77"/>
                    <a:pt x="23" y="78"/>
                  </a:cubicBezTo>
                  <a:cubicBezTo>
                    <a:pt x="25" y="79"/>
                    <a:pt x="25" y="82"/>
                    <a:pt x="25" y="83"/>
                  </a:cubicBezTo>
                  <a:cubicBezTo>
                    <a:pt x="24" y="84"/>
                    <a:pt x="23" y="85"/>
                    <a:pt x="22" y="85"/>
                  </a:cubicBezTo>
                  <a:cubicBezTo>
                    <a:pt x="21" y="85"/>
                    <a:pt x="20" y="85"/>
                    <a:pt x="20" y="84"/>
                  </a:cubicBezTo>
                  <a:close/>
                  <a:moveTo>
                    <a:pt x="2" y="73"/>
                  </a:moveTo>
                  <a:cubicBezTo>
                    <a:pt x="0" y="73"/>
                    <a:pt x="0" y="70"/>
                    <a:pt x="1" y="69"/>
                  </a:cubicBezTo>
                  <a:cubicBezTo>
                    <a:pt x="2" y="67"/>
                    <a:pt x="4" y="67"/>
                    <a:pt x="6" y="68"/>
                  </a:cubicBezTo>
                  <a:cubicBezTo>
                    <a:pt x="7" y="69"/>
                    <a:pt x="8" y="71"/>
                    <a:pt x="7" y="72"/>
                  </a:cubicBezTo>
                  <a:cubicBezTo>
                    <a:pt x="6" y="73"/>
                    <a:pt x="5" y="74"/>
                    <a:pt x="4" y="74"/>
                  </a:cubicBezTo>
                  <a:cubicBezTo>
                    <a:pt x="3" y="74"/>
                    <a:pt x="3" y="74"/>
                    <a:pt x="2" y="73"/>
                  </a:cubicBezTo>
                  <a:close/>
                  <a:moveTo>
                    <a:pt x="4" y="65"/>
                  </a:moveTo>
                  <a:cubicBezTo>
                    <a:pt x="4" y="63"/>
                    <a:pt x="5" y="61"/>
                    <a:pt x="7" y="61"/>
                  </a:cubicBezTo>
                  <a:cubicBezTo>
                    <a:pt x="9" y="61"/>
                    <a:pt x="10" y="62"/>
                    <a:pt x="11" y="64"/>
                  </a:cubicBezTo>
                  <a:cubicBezTo>
                    <a:pt x="11" y="66"/>
                    <a:pt x="10" y="68"/>
                    <a:pt x="8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7"/>
                    <a:pt x="4" y="65"/>
                  </a:cubicBezTo>
                  <a:close/>
                  <a:moveTo>
                    <a:pt x="24" y="62"/>
                  </a:moveTo>
                  <a:cubicBezTo>
                    <a:pt x="24" y="61"/>
                    <a:pt x="26" y="59"/>
                    <a:pt x="27" y="59"/>
                  </a:cubicBezTo>
                  <a:cubicBezTo>
                    <a:pt x="29" y="58"/>
                    <a:pt x="31" y="60"/>
                    <a:pt x="31" y="62"/>
                  </a:cubicBezTo>
                  <a:cubicBezTo>
                    <a:pt x="32" y="64"/>
                    <a:pt x="30" y="65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6" y="66"/>
                    <a:pt x="25" y="64"/>
                    <a:pt x="24" y="62"/>
                  </a:cubicBezTo>
                  <a:close/>
                  <a:moveTo>
                    <a:pt x="45" y="60"/>
                  </a:moveTo>
                  <a:cubicBezTo>
                    <a:pt x="45" y="58"/>
                    <a:pt x="46" y="57"/>
                    <a:pt x="48" y="56"/>
                  </a:cubicBezTo>
                  <a:cubicBezTo>
                    <a:pt x="50" y="56"/>
                    <a:pt x="52" y="58"/>
                    <a:pt x="52" y="60"/>
                  </a:cubicBezTo>
                  <a:cubicBezTo>
                    <a:pt x="52" y="61"/>
                    <a:pt x="51" y="63"/>
                    <a:pt x="49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2"/>
                    <a:pt x="45" y="60"/>
                  </a:cubicBezTo>
                  <a:close/>
                  <a:moveTo>
                    <a:pt x="66" y="58"/>
                  </a:moveTo>
                  <a:cubicBezTo>
                    <a:pt x="65" y="56"/>
                    <a:pt x="67" y="54"/>
                    <a:pt x="69" y="54"/>
                  </a:cubicBezTo>
                  <a:cubicBezTo>
                    <a:pt x="71" y="54"/>
                    <a:pt x="72" y="55"/>
                    <a:pt x="73" y="57"/>
                  </a:cubicBezTo>
                  <a:cubicBezTo>
                    <a:pt x="73" y="59"/>
                    <a:pt x="71" y="61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7" y="61"/>
                    <a:pt x="66" y="60"/>
                    <a:pt x="66" y="58"/>
                  </a:cubicBezTo>
                  <a:close/>
                  <a:moveTo>
                    <a:pt x="86" y="56"/>
                  </a:moveTo>
                  <a:cubicBezTo>
                    <a:pt x="86" y="54"/>
                    <a:pt x="87" y="52"/>
                    <a:pt x="89" y="52"/>
                  </a:cubicBezTo>
                  <a:cubicBezTo>
                    <a:pt x="91" y="52"/>
                    <a:pt x="93" y="53"/>
                    <a:pt x="93" y="55"/>
                  </a:cubicBezTo>
                  <a:cubicBezTo>
                    <a:pt x="93" y="57"/>
                    <a:pt x="92" y="59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8" y="59"/>
                    <a:pt x="86" y="57"/>
                    <a:pt x="86" y="56"/>
                  </a:cubicBezTo>
                  <a:close/>
                  <a:moveTo>
                    <a:pt x="107" y="53"/>
                  </a:moveTo>
                  <a:cubicBezTo>
                    <a:pt x="107" y="52"/>
                    <a:pt x="108" y="50"/>
                    <a:pt x="110" y="50"/>
                  </a:cubicBezTo>
                  <a:cubicBezTo>
                    <a:pt x="112" y="49"/>
                    <a:pt x="114" y="51"/>
                    <a:pt x="114" y="53"/>
                  </a:cubicBezTo>
                  <a:cubicBezTo>
                    <a:pt x="114" y="55"/>
                    <a:pt x="113" y="56"/>
                    <a:pt x="111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9" y="57"/>
                    <a:pt x="107" y="55"/>
                    <a:pt x="107" y="53"/>
                  </a:cubicBezTo>
                  <a:close/>
                  <a:moveTo>
                    <a:pt x="128" y="51"/>
                  </a:moveTo>
                  <a:cubicBezTo>
                    <a:pt x="127" y="49"/>
                    <a:pt x="129" y="48"/>
                    <a:pt x="131" y="47"/>
                  </a:cubicBezTo>
                  <a:cubicBezTo>
                    <a:pt x="132" y="47"/>
                    <a:pt x="134" y="49"/>
                    <a:pt x="134" y="50"/>
                  </a:cubicBezTo>
                  <a:cubicBezTo>
                    <a:pt x="135" y="52"/>
                    <a:pt x="133" y="54"/>
                    <a:pt x="131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29" y="54"/>
                    <a:pt x="128" y="53"/>
                    <a:pt x="128" y="51"/>
                  </a:cubicBezTo>
                  <a:close/>
                  <a:moveTo>
                    <a:pt x="148" y="49"/>
                  </a:moveTo>
                  <a:cubicBezTo>
                    <a:pt x="148" y="47"/>
                    <a:pt x="149" y="45"/>
                    <a:pt x="151" y="45"/>
                  </a:cubicBezTo>
                  <a:cubicBezTo>
                    <a:pt x="153" y="45"/>
                    <a:pt x="155" y="46"/>
                    <a:pt x="155" y="48"/>
                  </a:cubicBezTo>
                  <a:cubicBezTo>
                    <a:pt x="155" y="50"/>
                    <a:pt x="154" y="52"/>
                    <a:pt x="152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0" y="52"/>
                    <a:pt x="148" y="51"/>
                    <a:pt x="148" y="49"/>
                  </a:cubicBezTo>
                  <a:close/>
                  <a:moveTo>
                    <a:pt x="169" y="47"/>
                  </a:moveTo>
                  <a:cubicBezTo>
                    <a:pt x="169" y="45"/>
                    <a:pt x="170" y="43"/>
                    <a:pt x="172" y="43"/>
                  </a:cubicBezTo>
                  <a:cubicBezTo>
                    <a:pt x="174" y="43"/>
                    <a:pt x="175" y="44"/>
                    <a:pt x="176" y="46"/>
                  </a:cubicBezTo>
                  <a:cubicBezTo>
                    <a:pt x="176" y="48"/>
                    <a:pt x="174" y="50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0" y="50"/>
                    <a:pt x="169" y="48"/>
                    <a:pt x="169" y="47"/>
                  </a:cubicBezTo>
                  <a:close/>
                  <a:moveTo>
                    <a:pt x="189" y="44"/>
                  </a:moveTo>
                  <a:cubicBezTo>
                    <a:pt x="189" y="42"/>
                    <a:pt x="190" y="41"/>
                    <a:pt x="192" y="41"/>
                  </a:cubicBezTo>
                  <a:cubicBezTo>
                    <a:pt x="194" y="40"/>
                    <a:pt x="196" y="42"/>
                    <a:pt x="196" y="44"/>
                  </a:cubicBezTo>
                  <a:cubicBezTo>
                    <a:pt x="196" y="46"/>
                    <a:pt x="195" y="47"/>
                    <a:pt x="193" y="47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1" y="47"/>
                    <a:pt x="190" y="46"/>
                    <a:pt x="189" y="44"/>
                  </a:cubicBezTo>
                  <a:close/>
                  <a:moveTo>
                    <a:pt x="210" y="42"/>
                  </a:moveTo>
                  <a:cubicBezTo>
                    <a:pt x="210" y="40"/>
                    <a:pt x="211" y="39"/>
                    <a:pt x="213" y="38"/>
                  </a:cubicBezTo>
                  <a:cubicBezTo>
                    <a:pt x="215" y="38"/>
                    <a:pt x="217" y="40"/>
                    <a:pt x="217" y="41"/>
                  </a:cubicBezTo>
                  <a:cubicBezTo>
                    <a:pt x="217" y="43"/>
                    <a:pt x="216" y="45"/>
                    <a:pt x="214" y="45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2" y="45"/>
                    <a:pt x="210" y="44"/>
                    <a:pt x="210" y="42"/>
                  </a:cubicBezTo>
                  <a:close/>
                  <a:moveTo>
                    <a:pt x="231" y="40"/>
                  </a:moveTo>
                  <a:cubicBezTo>
                    <a:pt x="230" y="38"/>
                    <a:pt x="232" y="36"/>
                    <a:pt x="234" y="36"/>
                  </a:cubicBezTo>
                  <a:cubicBezTo>
                    <a:pt x="235" y="36"/>
                    <a:pt x="237" y="37"/>
                    <a:pt x="237" y="39"/>
                  </a:cubicBezTo>
                  <a:cubicBezTo>
                    <a:pt x="238" y="41"/>
                    <a:pt x="236" y="43"/>
                    <a:pt x="234" y="43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32" y="43"/>
                    <a:pt x="231" y="42"/>
                    <a:pt x="231" y="40"/>
                  </a:cubicBezTo>
                  <a:close/>
                  <a:moveTo>
                    <a:pt x="251" y="38"/>
                  </a:moveTo>
                  <a:cubicBezTo>
                    <a:pt x="251" y="36"/>
                    <a:pt x="252" y="34"/>
                    <a:pt x="254" y="34"/>
                  </a:cubicBezTo>
                  <a:cubicBezTo>
                    <a:pt x="256" y="34"/>
                    <a:pt x="258" y="35"/>
                    <a:pt x="258" y="37"/>
                  </a:cubicBezTo>
                  <a:cubicBezTo>
                    <a:pt x="258" y="39"/>
                    <a:pt x="257" y="40"/>
                    <a:pt x="255" y="41"/>
                  </a:cubicBezTo>
                  <a:cubicBezTo>
                    <a:pt x="255" y="41"/>
                    <a:pt x="255" y="41"/>
                    <a:pt x="255" y="41"/>
                  </a:cubicBezTo>
                  <a:cubicBezTo>
                    <a:pt x="253" y="41"/>
                    <a:pt x="251" y="39"/>
                    <a:pt x="251" y="38"/>
                  </a:cubicBezTo>
                  <a:close/>
                  <a:moveTo>
                    <a:pt x="272" y="35"/>
                  </a:moveTo>
                  <a:cubicBezTo>
                    <a:pt x="272" y="34"/>
                    <a:pt x="273" y="32"/>
                    <a:pt x="275" y="32"/>
                  </a:cubicBezTo>
                  <a:cubicBezTo>
                    <a:pt x="277" y="31"/>
                    <a:pt x="278" y="33"/>
                    <a:pt x="279" y="35"/>
                  </a:cubicBezTo>
                  <a:cubicBezTo>
                    <a:pt x="279" y="36"/>
                    <a:pt x="278" y="38"/>
                    <a:pt x="276" y="38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4" y="38"/>
                    <a:pt x="272" y="37"/>
                    <a:pt x="272" y="35"/>
                  </a:cubicBezTo>
                  <a:close/>
                  <a:moveTo>
                    <a:pt x="292" y="33"/>
                  </a:moveTo>
                  <a:cubicBezTo>
                    <a:pt x="292" y="31"/>
                    <a:pt x="294" y="29"/>
                    <a:pt x="296" y="29"/>
                  </a:cubicBezTo>
                  <a:cubicBezTo>
                    <a:pt x="297" y="29"/>
                    <a:pt x="299" y="30"/>
                    <a:pt x="299" y="32"/>
                  </a:cubicBezTo>
                  <a:cubicBezTo>
                    <a:pt x="300" y="34"/>
                    <a:pt x="298" y="36"/>
                    <a:pt x="296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4" y="36"/>
                    <a:pt x="293" y="35"/>
                    <a:pt x="292" y="33"/>
                  </a:cubicBezTo>
                  <a:close/>
                  <a:moveTo>
                    <a:pt x="313" y="31"/>
                  </a:moveTo>
                  <a:cubicBezTo>
                    <a:pt x="313" y="29"/>
                    <a:pt x="314" y="27"/>
                    <a:pt x="316" y="27"/>
                  </a:cubicBezTo>
                  <a:cubicBezTo>
                    <a:pt x="318" y="27"/>
                    <a:pt x="320" y="28"/>
                    <a:pt x="320" y="30"/>
                  </a:cubicBezTo>
                  <a:cubicBezTo>
                    <a:pt x="320" y="32"/>
                    <a:pt x="319" y="34"/>
                    <a:pt x="317" y="34"/>
                  </a:cubicBezTo>
                  <a:cubicBezTo>
                    <a:pt x="316" y="34"/>
                    <a:pt x="316" y="34"/>
                    <a:pt x="316" y="34"/>
                  </a:cubicBezTo>
                  <a:cubicBezTo>
                    <a:pt x="315" y="34"/>
                    <a:pt x="313" y="33"/>
                    <a:pt x="313" y="31"/>
                  </a:cubicBezTo>
                  <a:close/>
                  <a:moveTo>
                    <a:pt x="334" y="29"/>
                  </a:moveTo>
                  <a:cubicBezTo>
                    <a:pt x="333" y="27"/>
                    <a:pt x="335" y="25"/>
                    <a:pt x="337" y="25"/>
                  </a:cubicBezTo>
                  <a:cubicBezTo>
                    <a:pt x="339" y="25"/>
                    <a:pt x="340" y="26"/>
                    <a:pt x="341" y="28"/>
                  </a:cubicBezTo>
                  <a:cubicBezTo>
                    <a:pt x="341" y="30"/>
                    <a:pt x="339" y="31"/>
                    <a:pt x="337" y="32"/>
                  </a:cubicBezTo>
                  <a:cubicBezTo>
                    <a:pt x="337" y="32"/>
                    <a:pt x="337" y="32"/>
                    <a:pt x="337" y="32"/>
                  </a:cubicBezTo>
                  <a:cubicBezTo>
                    <a:pt x="335" y="32"/>
                    <a:pt x="334" y="30"/>
                    <a:pt x="334" y="29"/>
                  </a:cubicBezTo>
                  <a:close/>
                  <a:moveTo>
                    <a:pt x="354" y="26"/>
                  </a:moveTo>
                  <a:cubicBezTo>
                    <a:pt x="354" y="24"/>
                    <a:pt x="355" y="23"/>
                    <a:pt x="357" y="23"/>
                  </a:cubicBezTo>
                  <a:cubicBezTo>
                    <a:pt x="359" y="22"/>
                    <a:pt x="361" y="24"/>
                    <a:pt x="361" y="26"/>
                  </a:cubicBezTo>
                  <a:cubicBezTo>
                    <a:pt x="361" y="27"/>
                    <a:pt x="360" y="29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6" y="29"/>
                    <a:pt x="354" y="28"/>
                    <a:pt x="354" y="26"/>
                  </a:cubicBezTo>
                  <a:close/>
                  <a:moveTo>
                    <a:pt x="375" y="24"/>
                  </a:moveTo>
                  <a:cubicBezTo>
                    <a:pt x="375" y="22"/>
                    <a:pt x="376" y="20"/>
                    <a:pt x="378" y="20"/>
                  </a:cubicBezTo>
                  <a:cubicBezTo>
                    <a:pt x="380" y="20"/>
                    <a:pt x="382" y="21"/>
                    <a:pt x="382" y="23"/>
                  </a:cubicBezTo>
                  <a:cubicBezTo>
                    <a:pt x="382" y="25"/>
                    <a:pt x="381" y="27"/>
                    <a:pt x="379" y="27"/>
                  </a:cubicBezTo>
                  <a:cubicBezTo>
                    <a:pt x="378" y="27"/>
                    <a:pt x="378" y="27"/>
                    <a:pt x="378" y="27"/>
                  </a:cubicBezTo>
                  <a:cubicBezTo>
                    <a:pt x="377" y="27"/>
                    <a:pt x="375" y="26"/>
                    <a:pt x="375" y="24"/>
                  </a:cubicBezTo>
                  <a:close/>
                  <a:moveTo>
                    <a:pt x="396" y="22"/>
                  </a:moveTo>
                  <a:cubicBezTo>
                    <a:pt x="395" y="20"/>
                    <a:pt x="397" y="18"/>
                    <a:pt x="399" y="18"/>
                  </a:cubicBezTo>
                  <a:cubicBezTo>
                    <a:pt x="400" y="18"/>
                    <a:pt x="402" y="19"/>
                    <a:pt x="402" y="21"/>
                  </a:cubicBezTo>
                  <a:cubicBezTo>
                    <a:pt x="403" y="23"/>
                    <a:pt x="401" y="25"/>
                    <a:pt x="399" y="25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397" y="25"/>
                    <a:pt x="396" y="24"/>
                    <a:pt x="396" y="22"/>
                  </a:cubicBezTo>
                  <a:close/>
                  <a:moveTo>
                    <a:pt x="416" y="20"/>
                  </a:moveTo>
                  <a:cubicBezTo>
                    <a:pt x="416" y="18"/>
                    <a:pt x="417" y="16"/>
                    <a:pt x="419" y="16"/>
                  </a:cubicBezTo>
                  <a:cubicBezTo>
                    <a:pt x="421" y="16"/>
                    <a:pt x="423" y="17"/>
                    <a:pt x="423" y="19"/>
                  </a:cubicBezTo>
                  <a:cubicBezTo>
                    <a:pt x="423" y="21"/>
                    <a:pt x="422" y="22"/>
                    <a:pt x="420" y="23"/>
                  </a:cubicBezTo>
                  <a:cubicBezTo>
                    <a:pt x="420" y="23"/>
                    <a:pt x="420" y="23"/>
                    <a:pt x="420" y="23"/>
                  </a:cubicBezTo>
                  <a:cubicBezTo>
                    <a:pt x="418" y="23"/>
                    <a:pt x="416" y="21"/>
                    <a:pt x="416" y="20"/>
                  </a:cubicBezTo>
                  <a:close/>
                  <a:moveTo>
                    <a:pt x="437" y="17"/>
                  </a:moveTo>
                  <a:cubicBezTo>
                    <a:pt x="437" y="15"/>
                    <a:pt x="438" y="14"/>
                    <a:pt x="440" y="13"/>
                  </a:cubicBezTo>
                  <a:cubicBezTo>
                    <a:pt x="442" y="13"/>
                    <a:pt x="443" y="15"/>
                    <a:pt x="444" y="17"/>
                  </a:cubicBezTo>
                  <a:cubicBezTo>
                    <a:pt x="444" y="18"/>
                    <a:pt x="442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20"/>
                    <a:pt x="437" y="19"/>
                    <a:pt x="437" y="17"/>
                  </a:cubicBezTo>
                  <a:close/>
                  <a:moveTo>
                    <a:pt x="457" y="15"/>
                  </a:moveTo>
                  <a:cubicBezTo>
                    <a:pt x="457" y="13"/>
                    <a:pt x="459" y="11"/>
                    <a:pt x="460" y="11"/>
                  </a:cubicBezTo>
                  <a:cubicBezTo>
                    <a:pt x="462" y="11"/>
                    <a:pt x="464" y="12"/>
                    <a:pt x="464" y="14"/>
                  </a:cubicBezTo>
                  <a:cubicBezTo>
                    <a:pt x="464" y="16"/>
                    <a:pt x="463" y="18"/>
                    <a:pt x="461" y="18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59" y="18"/>
                    <a:pt x="458" y="17"/>
                    <a:pt x="457" y="15"/>
                  </a:cubicBezTo>
                  <a:close/>
                  <a:moveTo>
                    <a:pt x="478" y="13"/>
                  </a:moveTo>
                  <a:cubicBezTo>
                    <a:pt x="478" y="11"/>
                    <a:pt x="479" y="9"/>
                    <a:pt x="481" y="9"/>
                  </a:cubicBezTo>
                  <a:cubicBezTo>
                    <a:pt x="483" y="9"/>
                    <a:pt x="485" y="10"/>
                    <a:pt x="485" y="12"/>
                  </a:cubicBezTo>
                  <a:cubicBezTo>
                    <a:pt x="485" y="14"/>
                    <a:pt x="484" y="16"/>
                    <a:pt x="482" y="16"/>
                  </a:cubicBezTo>
                  <a:cubicBezTo>
                    <a:pt x="481" y="16"/>
                    <a:pt x="481" y="16"/>
                    <a:pt x="481" y="16"/>
                  </a:cubicBezTo>
                  <a:cubicBezTo>
                    <a:pt x="480" y="16"/>
                    <a:pt x="478" y="14"/>
                    <a:pt x="478" y="13"/>
                  </a:cubicBezTo>
                  <a:close/>
                  <a:moveTo>
                    <a:pt x="499" y="10"/>
                  </a:moveTo>
                  <a:cubicBezTo>
                    <a:pt x="498" y="9"/>
                    <a:pt x="500" y="7"/>
                    <a:pt x="502" y="7"/>
                  </a:cubicBezTo>
                  <a:cubicBezTo>
                    <a:pt x="504" y="6"/>
                    <a:pt x="505" y="8"/>
                    <a:pt x="505" y="10"/>
                  </a:cubicBezTo>
                  <a:cubicBezTo>
                    <a:pt x="506" y="12"/>
                    <a:pt x="504" y="13"/>
                    <a:pt x="502" y="14"/>
                  </a:cubicBezTo>
                  <a:cubicBezTo>
                    <a:pt x="502" y="14"/>
                    <a:pt x="502" y="14"/>
                    <a:pt x="502" y="14"/>
                  </a:cubicBezTo>
                  <a:cubicBezTo>
                    <a:pt x="500" y="14"/>
                    <a:pt x="499" y="12"/>
                    <a:pt x="499" y="10"/>
                  </a:cubicBezTo>
                  <a:close/>
                  <a:moveTo>
                    <a:pt x="519" y="8"/>
                  </a:moveTo>
                  <a:cubicBezTo>
                    <a:pt x="519" y="6"/>
                    <a:pt x="520" y="5"/>
                    <a:pt x="522" y="4"/>
                  </a:cubicBezTo>
                  <a:cubicBezTo>
                    <a:pt x="524" y="4"/>
                    <a:pt x="526" y="6"/>
                    <a:pt x="526" y="8"/>
                  </a:cubicBezTo>
                  <a:cubicBezTo>
                    <a:pt x="526" y="9"/>
                    <a:pt x="525" y="11"/>
                    <a:pt x="523" y="11"/>
                  </a:cubicBezTo>
                  <a:cubicBezTo>
                    <a:pt x="523" y="11"/>
                    <a:pt x="523" y="11"/>
                    <a:pt x="523" y="11"/>
                  </a:cubicBezTo>
                  <a:cubicBezTo>
                    <a:pt x="521" y="11"/>
                    <a:pt x="519" y="10"/>
                    <a:pt x="519" y="8"/>
                  </a:cubicBezTo>
                  <a:close/>
                  <a:moveTo>
                    <a:pt x="540" y="6"/>
                  </a:moveTo>
                  <a:cubicBezTo>
                    <a:pt x="540" y="4"/>
                    <a:pt x="541" y="2"/>
                    <a:pt x="543" y="2"/>
                  </a:cubicBezTo>
                  <a:cubicBezTo>
                    <a:pt x="545" y="2"/>
                    <a:pt x="547" y="3"/>
                    <a:pt x="547" y="5"/>
                  </a:cubicBezTo>
                  <a:cubicBezTo>
                    <a:pt x="547" y="7"/>
                    <a:pt x="546" y="9"/>
                    <a:pt x="544" y="9"/>
                  </a:cubicBezTo>
                  <a:cubicBezTo>
                    <a:pt x="543" y="9"/>
                    <a:pt x="543" y="9"/>
                    <a:pt x="543" y="9"/>
                  </a:cubicBezTo>
                  <a:cubicBezTo>
                    <a:pt x="541" y="9"/>
                    <a:pt x="540" y="8"/>
                    <a:pt x="540" y="6"/>
                  </a:cubicBezTo>
                  <a:close/>
                  <a:moveTo>
                    <a:pt x="560" y="4"/>
                  </a:moveTo>
                  <a:cubicBezTo>
                    <a:pt x="560" y="2"/>
                    <a:pt x="562" y="0"/>
                    <a:pt x="563" y="0"/>
                  </a:cubicBezTo>
                  <a:cubicBezTo>
                    <a:pt x="565" y="0"/>
                    <a:pt x="567" y="1"/>
                    <a:pt x="567" y="3"/>
                  </a:cubicBezTo>
                  <a:cubicBezTo>
                    <a:pt x="568" y="5"/>
                    <a:pt x="566" y="7"/>
                    <a:pt x="564" y="7"/>
                  </a:cubicBezTo>
                  <a:cubicBezTo>
                    <a:pt x="564" y="7"/>
                    <a:pt x="564" y="7"/>
                    <a:pt x="564" y="7"/>
                  </a:cubicBezTo>
                  <a:cubicBezTo>
                    <a:pt x="562" y="7"/>
                    <a:pt x="561" y="6"/>
                    <a:pt x="5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631"/>
            <p:cNvSpPr>
              <a:spLocks noEditPoints="1"/>
            </p:cNvSpPr>
            <p:nvPr/>
          </p:nvSpPr>
          <p:spPr bwMode="auto">
            <a:xfrm>
              <a:off x="-2149475" y="-1385887"/>
              <a:ext cx="762000" cy="334963"/>
            </a:xfrm>
            <a:custGeom>
              <a:avLst/>
              <a:gdLst>
                <a:gd name="T0" fmla="*/ 287 w 294"/>
                <a:gd name="T1" fmla="*/ 124 h 129"/>
                <a:gd name="T2" fmla="*/ 294 w 294"/>
                <a:gd name="T3" fmla="*/ 127 h 129"/>
                <a:gd name="T4" fmla="*/ 289 w 294"/>
                <a:gd name="T5" fmla="*/ 129 h 129"/>
                <a:gd name="T6" fmla="*/ 268 w 294"/>
                <a:gd name="T7" fmla="*/ 116 h 129"/>
                <a:gd name="T8" fmla="*/ 275 w 294"/>
                <a:gd name="T9" fmla="*/ 119 h 129"/>
                <a:gd name="T10" fmla="*/ 270 w 294"/>
                <a:gd name="T11" fmla="*/ 121 h 129"/>
                <a:gd name="T12" fmla="*/ 249 w 294"/>
                <a:gd name="T13" fmla="*/ 108 h 129"/>
                <a:gd name="T14" fmla="*/ 256 w 294"/>
                <a:gd name="T15" fmla="*/ 111 h 129"/>
                <a:gd name="T16" fmla="*/ 251 w 294"/>
                <a:gd name="T17" fmla="*/ 113 h 129"/>
                <a:gd name="T18" fmla="*/ 230 w 294"/>
                <a:gd name="T19" fmla="*/ 100 h 129"/>
                <a:gd name="T20" fmla="*/ 236 w 294"/>
                <a:gd name="T21" fmla="*/ 103 h 129"/>
                <a:gd name="T22" fmla="*/ 232 w 294"/>
                <a:gd name="T23" fmla="*/ 105 h 129"/>
                <a:gd name="T24" fmla="*/ 211 w 294"/>
                <a:gd name="T25" fmla="*/ 92 h 129"/>
                <a:gd name="T26" fmla="*/ 217 w 294"/>
                <a:gd name="T27" fmla="*/ 95 h 129"/>
                <a:gd name="T28" fmla="*/ 213 w 294"/>
                <a:gd name="T29" fmla="*/ 97 h 129"/>
                <a:gd name="T30" fmla="*/ 192 w 294"/>
                <a:gd name="T31" fmla="*/ 84 h 129"/>
                <a:gd name="T32" fmla="*/ 198 w 294"/>
                <a:gd name="T33" fmla="*/ 87 h 129"/>
                <a:gd name="T34" fmla="*/ 194 w 294"/>
                <a:gd name="T35" fmla="*/ 88 h 129"/>
                <a:gd name="T36" fmla="*/ 173 w 294"/>
                <a:gd name="T37" fmla="*/ 76 h 129"/>
                <a:gd name="T38" fmla="*/ 179 w 294"/>
                <a:gd name="T39" fmla="*/ 79 h 129"/>
                <a:gd name="T40" fmla="*/ 175 w 294"/>
                <a:gd name="T41" fmla="*/ 80 h 129"/>
                <a:gd name="T42" fmla="*/ 154 w 294"/>
                <a:gd name="T43" fmla="*/ 68 h 129"/>
                <a:gd name="T44" fmla="*/ 160 w 294"/>
                <a:gd name="T45" fmla="*/ 70 h 129"/>
                <a:gd name="T46" fmla="*/ 156 w 294"/>
                <a:gd name="T47" fmla="*/ 72 h 129"/>
                <a:gd name="T48" fmla="*/ 135 w 294"/>
                <a:gd name="T49" fmla="*/ 60 h 129"/>
                <a:gd name="T50" fmla="*/ 141 w 294"/>
                <a:gd name="T51" fmla="*/ 62 h 129"/>
                <a:gd name="T52" fmla="*/ 136 w 294"/>
                <a:gd name="T53" fmla="*/ 64 h 129"/>
                <a:gd name="T54" fmla="*/ 115 w 294"/>
                <a:gd name="T55" fmla="*/ 52 h 129"/>
                <a:gd name="T56" fmla="*/ 122 w 294"/>
                <a:gd name="T57" fmla="*/ 54 h 129"/>
                <a:gd name="T58" fmla="*/ 117 w 294"/>
                <a:gd name="T59" fmla="*/ 56 h 129"/>
                <a:gd name="T60" fmla="*/ 96 w 294"/>
                <a:gd name="T61" fmla="*/ 43 h 129"/>
                <a:gd name="T62" fmla="*/ 103 w 294"/>
                <a:gd name="T63" fmla="*/ 46 h 129"/>
                <a:gd name="T64" fmla="*/ 98 w 294"/>
                <a:gd name="T65" fmla="*/ 48 h 129"/>
                <a:gd name="T66" fmla="*/ 77 w 294"/>
                <a:gd name="T67" fmla="*/ 35 h 129"/>
                <a:gd name="T68" fmla="*/ 84 w 294"/>
                <a:gd name="T69" fmla="*/ 38 h 129"/>
                <a:gd name="T70" fmla="*/ 79 w 294"/>
                <a:gd name="T71" fmla="*/ 40 h 129"/>
                <a:gd name="T72" fmla="*/ 58 w 294"/>
                <a:gd name="T73" fmla="*/ 27 h 129"/>
                <a:gd name="T74" fmla="*/ 65 w 294"/>
                <a:gd name="T75" fmla="*/ 30 h 129"/>
                <a:gd name="T76" fmla="*/ 60 w 294"/>
                <a:gd name="T77" fmla="*/ 32 h 129"/>
                <a:gd name="T78" fmla="*/ 39 w 294"/>
                <a:gd name="T79" fmla="*/ 19 h 129"/>
                <a:gd name="T80" fmla="*/ 46 w 294"/>
                <a:gd name="T81" fmla="*/ 22 h 129"/>
                <a:gd name="T82" fmla="*/ 41 w 294"/>
                <a:gd name="T83" fmla="*/ 24 h 129"/>
                <a:gd name="T84" fmla="*/ 20 w 294"/>
                <a:gd name="T85" fmla="*/ 11 h 129"/>
                <a:gd name="T86" fmla="*/ 26 w 294"/>
                <a:gd name="T87" fmla="*/ 14 h 129"/>
                <a:gd name="T88" fmla="*/ 22 w 294"/>
                <a:gd name="T89" fmla="*/ 16 h 129"/>
                <a:gd name="T90" fmla="*/ 1 w 294"/>
                <a:gd name="T91" fmla="*/ 3 h 129"/>
                <a:gd name="T92" fmla="*/ 7 w 294"/>
                <a:gd name="T93" fmla="*/ 6 h 129"/>
                <a:gd name="T94" fmla="*/ 3 w 294"/>
                <a:gd name="T9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4" h="129">
                  <a:moveTo>
                    <a:pt x="289" y="129"/>
                  </a:moveTo>
                  <a:cubicBezTo>
                    <a:pt x="287" y="128"/>
                    <a:pt x="287" y="126"/>
                    <a:pt x="287" y="124"/>
                  </a:cubicBezTo>
                  <a:cubicBezTo>
                    <a:pt x="288" y="123"/>
                    <a:pt x="290" y="122"/>
                    <a:pt x="292" y="123"/>
                  </a:cubicBezTo>
                  <a:cubicBezTo>
                    <a:pt x="294" y="123"/>
                    <a:pt x="294" y="125"/>
                    <a:pt x="294" y="127"/>
                  </a:cubicBezTo>
                  <a:cubicBezTo>
                    <a:pt x="293" y="128"/>
                    <a:pt x="292" y="129"/>
                    <a:pt x="291" y="129"/>
                  </a:cubicBezTo>
                  <a:cubicBezTo>
                    <a:pt x="290" y="129"/>
                    <a:pt x="290" y="129"/>
                    <a:pt x="289" y="129"/>
                  </a:cubicBezTo>
                  <a:close/>
                  <a:moveTo>
                    <a:pt x="270" y="121"/>
                  </a:moveTo>
                  <a:cubicBezTo>
                    <a:pt x="268" y="120"/>
                    <a:pt x="268" y="118"/>
                    <a:pt x="268" y="116"/>
                  </a:cubicBezTo>
                  <a:cubicBezTo>
                    <a:pt x="269" y="115"/>
                    <a:pt x="271" y="114"/>
                    <a:pt x="273" y="114"/>
                  </a:cubicBezTo>
                  <a:cubicBezTo>
                    <a:pt x="275" y="115"/>
                    <a:pt x="275" y="117"/>
                    <a:pt x="275" y="119"/>
                  </a:cubicBezTo>
                  <a:cubicBezTo>
                    <a:pt x="274" y="120"/>
                    <a:pt x="273" y="121"/>
                    <a:pt x="271" y="121"/>
                  </a:cubicBezTo>
                  <a:cubicBezTo>
                    <a:pt x="271" y="121"/>
                    <a:pt x="270" y="121"/>
                    <a:pt x="270" y="121"/>
                  </a:cubicBezTo>
                  <a:close/>
                  <a:moveTo>
                    <a:pt x="251" y="113"/>
                  </a:moveTo>
                  <a:cubicBezTo>
                    <a:pt x="249" y="112"/>
                    <a:pt x="248" y="110"/>
                    <a:pt x="249" y="108"/>
                  </a:cubicBezTo>
                  <a:cubicBezTo>
                    <a:pt x="250" y="106"/>
                    <a:pt x="252" y="106"/>
                    <a:pt x="254" y="106"/>
                  </a:cubicBezTo>
                  <a:cubicBezTo>
                    <a:pt x="255" y="107"/>
                    <a:pt x="256" y="109"/>
                    <a:pt x="256" y="111"/>
                  </a:cubicBezTo>
                  <a:cubicBezTo>
                    <a:pt x="255" y="112"/>
                    <a:pt x="254" y="113"/>
                    <a:pt x="252" y="113"/>
                  </a:cubicBezTo>
                  <a:cubicBezTo>
                    <a:pt x="252" y="113"/>
                    <a:pt x="251" y="113"/>
                    <a:pt x="251" y="113"/>
                  </a:cubicBezTo>
                  <a:close/>
                  <a:moveTo>
                    <a:pt x="232" y="105"/>
                  </a:moveTo>
                  <a:cubicBezTo>
                    <a:pt x="230" y="104"/>
                    <a:pt x="229" y="102"/>
                    <a:pt x="230" y="100"/>
                  </a:cubicBezTo>
                  <a:cubicBezTo>
                    <a:pt x="231" y="98"/>
                    <a:pt x="233" y="98"/>
                    <a:pt x="235" y="98"/>
                  </a:cubicBezTo>
                  <a:cubicBezTo>
                    <a:pt x="236" y="99"/>
                    <a:pt x="237" y="101"/>
                    <a:pt x="236" y="103"/>
                  </a:cubicBezTo>
                  <a:cubicBezTo>
                    <a:pt x="236" y="104"/>
                    <a:pt x="235" y="105"/>
                    <a:pt x="233" y="105"/>
                  </a:cubicBezTo>
                  <a:cubicBezTo>
                    <a:pt x="233" y="105"/>
                    <a:pt x="232" y="105"/>
                    <a:pt x="232" y="105"/>
                  </a:cubicBezTo>
                  <a:close/>
                  <a:moveTo>
                    <a:pt x="213" y="97"/>
                  </a:moveTo>
                  <a:cubicBezTo>
                    <a:pt x="211" y="96"/>
                    <a:pt x="210" y="94"/>
                    <a:pt x="211" y="92"/>
                  </a:cubicBezTo>
                  <a:cubicBezTo>
                    <a:pt x="212" y="90"/>
                    <a:pt x="214" y="89"/>
                    <a:pt x="216" y="90"/>
                  </a:cubicBezTo>
                  <a:cubicBezTo>
                    <a:pt x="217" y="91"/>
                    <a:pt x="218" y="93"/>
                    <a:pt x="217" y="95"/>
                  </a:cubicBezTo>
                  <a:cubicBezTo>
                    <a:pt x="217" y="96"/>
                    <a:pt x="216" y="97"/>
                    <a:pt x="214" y="97"/>
                  </a:cubicBezTo>
                  <a:cubicBezTo>
                    <a:pt x="214" y="97"/>
                    <a:pt x="213" y="97"/>
                    <a:pt x="213" y="97"/>
                  </a:cubicBezTo>
                  <a:close/>
                  <a:moveTo>
                    <a:pt x="194" y="88"/>
                  </a:moveTo>
                  <a:cubicBezTo>
                    <a:pt x="192" y="88"/>
                    <a:pt x="191" y="86"/>
                    <a:pt x="192" y="84"/>
                  </a:cubicBezTo>
                  <a:cubicBezTo>
                    <a:pt x="193" y="82"/>
                    <a:pt x="195" y="81"/>
                    <a:pt x="196" y="82"/>
                  </a:cubicBezTo>
                  <a:cubicBezTo>
                    <a:pt x="198" y="83"/>
                    <a:pt x="199" y="85"/>
                    <a:pt x="198" y="87"/>
                  </a:cubicBezTo>
                  <a:cubicBezTo>
                    <a:pt x="198" y="88"/>
                    <a:pt x="196" y="89"/>
                    <a:pt x="195" y="89"/>
                  </a:cubicBezTo>
                  <a:cubicBezTo>
                    <a:pt x="195" y="89"/>
                    <a:pt x="194" y="89"/>
                    <a:pt x="194" y="88"/>
                  </a:cubicBezTo>
                  <a:close/>
                  <a:moveTo>
                    <a:pt x="175" y="80"/>
                  </a:moveTo>
                  <a:cubicBezTo>
                    <a:pt x="173" y="80"/>
                    <a:pt x="172" y="78"/>
                    <a:pt x="173" y="76"/>
                  </a:cubicBezTo>
                  <a:cubicBezTo>
                    <a:pt x="174" y="74"/>
                    <a:pt x="176" y="73"/>
                    <a:pt x="177" y="74"/>
                  </a:cubicBezTo>
                  <a:cubicBezTo>
                    <a:pt x="179" y="75"/>
                    <a:pt x="180" y="77"/>
                    <a:pt x="179" y="79"/>
                  </a:cubicBezTo>
                  <a:cubicBezTo>
                    <a:pt x="179" y="80"/>
                    <a:pt x="177" y="81"/>
                    <a:pt x="176" y="81"/>
                  </a:cubicBezTo>
                  <a:cubicBezTo>
                    <a:pt x="175" y="81"/>
                    <a:pt x="175" y="81"/>
                    <a:pt x="175" y="80"/>
                  </a:cubicBezTo>
                  <a:close/>
                  <a:moveTo>
                    <a:pt x="156" y="72"/>
                  </a:moveTo>
                  <a:cubicBezTo>
                    <a:pt x="154" y="71"/>
                    <a:pt x="153" y="70"/>
                    <a:pt x="154" y="68"/>
                  </a:cubicBezTo>
                  <a:cubicBezTo>
                    <a:pt x="154" y="66"/>
                    <a:pt x="156" y="65"/>
                    <a:pt x="158" y="66"/>
                  </a:cubicBezTo>
                  <a:cubicBezTo>
                    <a:pt x="160" y="67"/>
                    <a:pt x="161" y="69"/>
                    <a:pt x="160" y="70"/>
                  </a:cubicBezTo>
                  <a:cubicBezTo>
                    <a:pt x="160" y="72"/>
                    <a:pt x="158" y="73"/>
                    <a:pt x="157" y="73"/>
                  </a:cubicBezTo>
                  <a:cubicBezTo>
                    <a:pt x="156" y="73"/>
                    <a:pt x="156" y="72"/>
                    <a:pt x="156" y="72"/>
                  </a:cubicBezTo>
                  <a:close/>
                  <a:moveTo>
                    <a:pt x="136" y="64"/>
                  </a:moveTo>
                  <a:cubicBezTo>
                    <a:pt x="135" y="63"/>
                    <a:pt x="134" y="61"/>
                    <a:pt x="135" y="60"/>
                  </a:cubicBezTo>
                  <a:cubicBezTo>
                    <a:pt x="135" y="58"/>
                    <a:pt x="137" y="57"/>
                    <a:pt x="139" y="58"/>
                  </a:cubicBezTo>
                  <a:cubicBezTo>
                    <a:pt x="141" y="59"/>
                    <a:pt x="142" y="61"/>
                    <a:pt x="141" y="62"/>
                  </a:cubicBezTo>
                  <a:cubicBezTo>
                    <a:pt x="140" y="64"/>
                    <a:pt x="139" y="64"/>
                    <a:pt x="138" y="64"/>
                  </a:cubicBezTo>
                  <a:cubicBezTo>
                    <a:pt x="137" y="64"/>
                    <a:pt x="137" y="64"/>
                    <a:pt x="136" y="64"/>
                  </a:cubicBezTo>
                  <a:close/>
                  <a:moveTo>
                    <a:pt x="117" y="56"/>
                  </a:moveTo>
                  <a:cubicBezTo>
                    <a:pt x="116" y="55"/>
                    <a:pt x="115" y="53"/>
                    <a:pt x="115" y="52"/>
                  </a:cubicBezTo>
                  <a:cubicBezTo>
                    <a:pt x="116" y="50"/>
                    <a:pt x="118" y="49"/>
                    <a:pt x="120" y="50"/>
                  </a:cubicBezTo>
                  <a:cubicBezTo>
                    <a:pt x="122" y="50"/>
                    <a:pt x="123" y="52"/>
                    <a:pt x="122" y="54"/>
                  </a:cubicBezTo>
                  <a:cubicBezTo>
                    <a:pt x="121" y="56"/>
                    <a:pt x="120" y="56"/>
                    <a:pt x="119" y="56"/>
                  </a:cubicBezTo>
                  <a:cubicBezTo>
                    <a:pt x="118" y="56"/>
                    <a:pt x="118" y="56"/>
                    <a:pt x="117" y="56"/>
                  </a:cubicBezTo>
                  <a:close/>
                  <a:moveTo>
                    <a:pt x="98" y="48"/>
                  </a:moveTo>
                  <a:cubicBezTo>
                    <a:pt x="96" y="47"/>
                    <a:pt x="96" y="45"/>
                    <a:pt x="96" y="43"/>
                  </a:cubicBezTo>
                  <a:cubicBezTo>
                    <a:pt x="97" y="42"/>
                    <a:pt x="99" y="41"/>
                    <a:pt x="101" y="42"/>
                  </a:cubicBezTo>
                  <a:cubicBezTo>
                    <a:pt x="103" y="42"/>
                    <a:pt x="104" y="44"/>
                    <a:pt x="103" y="46"/>
                  </a:cubicBezTo>
                  <a:cubicBezTo>
                    <a:pt x="102" y="47"/>
                    <a:pt x="101" y="48"/>
                    <a:pt x="100" y="48"/>
                  </a:cubicBezTo>
                  <a:cubicBezTo>
                    <a:pt x="99" y="48"/>
                    <a:pt x="99" y="48"/>
                    <a:pt x="98" y="48"/>
                  </a:cubicBezTo>
                  <a:close/>
                  <a:moveTo>
                    <a:pt x="79" y="40"/>
                  </a:moveTo>
                  <a:cubicBezTo>
                    <a:pt x="77" y="39"/>
                    <a:pt x="77" y="37"/>
                    <a:pt x="77" y="35"/>
                  </a:cubicBezTo>
                  <a:cubicBezTo>
                    <a:pt x="78" y="34"/>
                    <a:pt x="80" y="33"/>
                    <a:pt x="82" y="33"/>
                  </a:cubicBezTo>
                  <a:cubicBezTo>
                    <a:pt x="84" y="34"/>
                    <a:pt x="84" y="36"/>
                    <a:pt x="84" y="38"/>
                  </a:cubicBezTo>
                  <a:cubicBezTo>
                    <a:pt x="83" y="39"/>
                    <a:pt x="82" y="40"/>
                    <a:pt x="81" y="40"/>
                  </a:cubicBezTo>
                  <a:cubicBezTo>
                    <a:pt x="80" y="40"/>
                    <a:pt x="80" y="40"/>
                    <a:pt x="79" y="40"/>
                  </a:cubicBezTo>
                  <a:close/>
                  <a:moveTo>
                    <a:pt x="60" y="32"/>
                  </a:moveTo>
                  <a:cubicBezTo>
                    <a:pt x="58" y="31"/>
                    <a:pt x="57" y="29"/>
                    <a:pt x="58" y="27"/>
                  </a:cubicBezTo>
                  <a:cubicBezTo>
                    <a:pt x="59" y="25"/>
                    <a:pt x="61" y="25"/>
                    <a:pt x="63" y="25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4" y="31"/>
                    <a:pt x="63" y="32"/>
                    <a:pt x="61" y="32"/>
                  </a:cubicBezTo>
                  <a:cubicBezTo>
                    <a:pt x="61" y="32"/>
                    <a:pt x="61" y="32"/>
                    <a:pt x="60" y="32"/>
                  </a:cubicBezTo>
                  <a:close/>
                  <a:moveTo>
                    <a:pt x="41" y="24"/>
                  </a:moveTo>
                  <a:cubicBezTo>
                    <a:pt x="39" y="23"/>
                    <a:pt x="38" y="21"/>
                    <a:pt x="39" y="19"/>
                  </a:cubicBezTo>
                  <a:cubicBezTo>
                    <a:pt x="40" y="17"/>
                    <a:pt x="42" y="17"/>
                    <a:pt x="44" y="17"/>
                  </a:cubicBezTo>
                  <a:cubicBezTo>
                    <a:pt x="45" y="18"/>
                    <a:pt x="46" y="20"/>
                    <a:pt x="46" y="22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lose/>
                  <a:moveTo>
                    <a:pt x="22" y="16"/>
                  </a:moveTo>
                  <a:cubicBezTo>
                    <a:pt x="20" y="15"/>
                    <a:pt x="19" y="13"/>
                    <a:pt x="20" y="11"/>
                  </a:cubicBezTo>
                  <a:cubicBezTo>
                    <a:pt x="21" y="9"/>
                    <a:pt x="23" y="8"/>
                    <a:pt x="25" y="9"/>
                  </a:cubicBezTo>
                  <a:cubicBezTo>
                    <a:pt x="26" y="10"/>
                    <a:pt x="27" y="12"/>
                    <a:pt x="26" y="14"/>
                  </a:cubicBezTo>
                  <a:cubicBezTo>
                    <a:pt x="26" y="15"/>
                    <a:pt x="25" y="16"/>
                    <a:pt x="23" y="16"/>
                  </a:cubicBezTo>
                  <a:cubicBezTo>
                    <a:pt x="23" y="16"/>
                    <a:pt x="22" y="16"/>
                    <a:pt x="22" y="16"/>
                  </a:cubicBezTo>
                  <a:close/>
                  <a:moveTo>
                    <a:pt x="3" y="7"/>
                  </a:move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ubicBezTo>
                    <a:pt x="7" y="7"/>
                    <a:pt x="6" y="8"/>
                    <a:pt x="4" y="8"/>
                  </a:cubicBezTo>
                  <a:cubicBezTo>
                    <a:pt x="4" y="8"/>
                    <a:pt x="3" y="8"/>
                    <a:pt x="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632"/>
            <p:cNvSpPr>
              <a:spLocks noEditPoints="1"/>
            </p:cNvSpPr>
            <p:nvPr/>
          </p:nvSpPr>
          <p:spPr bwMode="auto">
            <a:xfrm>
              <a:off x="-2078037" y="-50800"/>
              <a:ext cx="688975" cy="644525"/>
            </a:xfrm>
            <a:custGeom>
              <a:avLst/>
              <a:gdLst>
                <a:gd name="T0" fmla="*/ 1 w 265"/>
                <a:gd name="T1" fmla="*/ 243 h 248"/>
                <a:gd name="T2" fmla="*/ 6 w 265"/>
                <a:gd name="T3" fmla="*/ 248 h 248"/>
                <a:gd name="T4" fmla="*/ 1 w 265"/>
                <a:gd name="T5" fmla="*/ 247 h 248"/>
                <a:gd name="T6" fmla="*/ 16 w 265"/>
                <a:gd name="T7" fmla="*/ 228 h 248"/>
                <a:gd name="T8" fmla="*/ 21 w 265"/>
                <a:gd name="T9" fmla="*/ 233 h 248"/>
                <a:gd name="T10" fmla="*/ 16 w 265"/>
                <a:gd name="T11" fmla="*/ 233 h 248"/>
                <a:gd name="T12" fmla="*/ 32 w 265"/>
                <a:gd name="T13" fmla="*/ 214 h 248"/>
                <a:gd name="T14" fmla="*/ 36 w 265"/>
                <a:gd name="T15" fmla="*/ 219 h 248"/>
                <a:gd name="T16" fmla="*/ 31 w 265"/>
                <a:gd name="T17" fmla="*/ 219 h 248"/>
                <a:gd name="T18" fmla="*/ 47 w 265"/>
                <a:gd name="T19" fmla="*/ 200 h 248"/>
                <a:gd name="T20" fmla="*/ 52 w 265"/>
                <a:gd name="T21" fmla="*/ 205 h 248"/>
                <a:gd name="T22" fmla="*/ 47 w 265"/>
                <a:gd name="T23" fmla="*/ 205 h 248"/>
                <a:gd name="T24" fmla="*/ 62 w 265"/>
                <a:gd name="T25" fmla="*/ 186 h 248"/>
                <a:gd name="T26" fmla="*/ 67 w 265"/>
                <a:gd name="T27" fmla="*/ 191 h 248"/>
                <a:gd name="T28" fmla="*/ 62 w 265"/>
                <a:gd name="T29" fmla="*/ 191 h 248"/>
                <a:gd name="T30" fmla="*/ 77 w 265"/>
                <a:gd name="T31" fmla="*/ 172 h 248"/>
                <a:gd name="T32" fmla="*/ 82 w 265"/>
                <a:gd name="T33" fmla="*/ 177 h 248"/>
                <a:gd name="T34" fmla="*/ 77 w 265"/>
                <a:gd name="T35" fmla="*/ 177 h 248"/>
                <a:gd name="T36" fmla="*/ 92 w 265"/>
                <a:gd name="T37" fmla="*/ 158 h 248"/>
                <a:gd name="T38" fmla="*/ 97 w 265"/>
                <a:gd name="T39" fmla="*/ 163 h 248"/>
                <a:gd name="T40" fmla="*/ 92 w 265"/>
                <a:gd name="T41" fmla="*/ 162 h 248"/>
                <a:gd name="T42" fmla="*/ 107 w 265"/>
                <a:gd name="T43" fmla="*/ 143 h 248"/>
                <a:gd name="T44" fmla="*/ 112 w 265"/>
                <a:gd name="T45" fmla="*/ 148 h 248"/>
                <a:gd name="T46" fmla="*/ 107 w 265"/>
                <a:gd name="T47" fmla="*/ 148 h 248"/>
                <a:gd name="T48" fmla="*/ 123 w 265"/>
                <a:gd name="T49" fmla="*/ 129 h 248"/>
                <a:gd name="T50" fmla="*/ 127 w 265"/>
                <a:gd name="T51" fmla="*/ 134 h 248"/>
                <a:gd name="T52" fmla="*/ 122 w 265"/>
                <a:gd name="T53" fmla="*/ 134 h 248"/>
                <a:gd name="T54" fmla="*/ 138 w 265"/>
                <a:gd name="T55" fmla="*/ 115 h 248"/>
                <a:gd name="T56" fmla="*/ 142 w 265"/>
                <a:gd name="T57" fmla="*/ 120 h 248"/>
                <a:gd name="T58" fmla="*/ 138 w 265"/>
                <a:gd name="T59" fmla="*/ 120 h 248"/>
                <a:gd name="T60" fmla="*/ 153 w 265"/>
                <a:gd name="T61" fmla="*/ 101 h 248"/>
                <a:gd name="T62" fmla="*/ 158 w 265"/>
                <a:gd name="T63" fmla="*/ 106 h 248"/>
                <a:gd name="T64" fmla="*/ 153 w 265"/>
                <a:gd name="T65" fmla="*/ 106 h 248"/>
                <a:gd name="T66" fmla="*/ 168 w 265"/>
                <a:gd name="T67" fmla="*/ 87 h 248"/>
                <a:gd name="T68" fmla="*/ 173 w 265"/>
                <a:gd name="T69" fmla="*/ 92 h 248"/>
                <a:gd name="T70" fmla="*/ 168 w 265"/>
                <a:gd name="T71" fmla="*/ 92 h 248"/>
                <a:gd name="T72" fmla="*/ 183 w 265"/>
                <a:gd name="T73" fmla="*/ 73 h 248"/>
                <a:gd name="T74" fmla="*/ 188 w 265"/>
                <a:gd name="T75" fmla="*/ 78 h 248"/>
                <a:gd name="T76" fmla="*/ 183 w 265"/>
                <a:gd name="T77" fmla="*/ 77 h 248"/>
                <a:gd name="T78" fmla="*/ 198 w 265"/>
                <a:gd name="T79" fmla="*/ 58 h 248"/>
                <a:gd name="T80" fmla="*/ 203 w 265"/>
                <a:gd name="T81" fmla="*/ 63 h 248"/>
                <a:gd name="T82" fmla="*/ 198 w 265"/>
                <a:gd name="T83" fmla="*/ 63 h 248"/>
                <a:gd name="T84" fmla="*/ 214 w 265"/>
                <a:gd name="T85" fmla="*/ 44 h 248"/>
                <a:gd name="T86" fmla="*/ 218 w 265"/>
                <a:gd name="T87" fmla="*/ 49 h 248"/>
                <a:gd name="T88" fmla="*/ 213 w 265"/>
                <a:gd name="T89" fmla="*/ 49 h 248"/>
                <a:gd name="T90" fmla="*/ 229 w 265"/>
                <a:gd name="T91" fmla="*/ 30 h 248"/>
                <a:gd name="T92" fmla="*/ 233 w 265"/>
                <a:gd name="T93" fmla="*/ 35 h 248"/>
                <a:gd name="T94" fmla="*/ 229 w 265"/>
                <a:gd name="T95" fmla="*/ 35 h 248"/>
                <a:gd name="T96" fmla="*/ 244 w 265"/>
                <a:gd name="T97" fmla="*/ 16 h 248"/>
                <a:gd name="T98" fmla="*/ 249 w 265"/>
                <a:gd name="T99" fmla="*/ 21 h 248"/>
                <a:gd name="T100" fmla="*/ 244 w 265"/>
                <a:gd name="T101" fmla="*/ 21 h 248"/>
                <a:gd name="T102" fmla="*/ 259 w 265"/>
                <a:gd name="T103" fmla="*/ 2 h 248"/>
                <a:gd name="T104" fmla="*/ 264 w 265"/>
                <a:gd name="T105" fmla="*/ 7 h 248"/>
                <a:gd name="T106" fmla="*/ 259 w 265"/>
                <a:gd name="T107" fmla="*/ 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248">
                  <a:moveTo>
                    <a:pt x="1" y="247"/>
                  </a:moveTo>
                  <a:cubicBezTo>
                    <a:pt x="0" y="246"/>
                    <a:pt x="0" y="244"/>
                    <a:pt x="1" y="243"/>
                  </a:cubicBezTo>
                  <a:cubicBezTo>
                    <a:pt x="3" y="241"/>
                    <a:pt x="5" y="241"/>
                    <a:pt x="6" y="243"/>
                  </a:cubicBezTo>
                  <a:cubicBezTo>
                    <a:pt x="8" y="244"/>
                    <a:pt x="7" y="246"/>
                    <a:pt x="6" y="248"/>
                  </a:cubicBezTo>
                  <a:cubicBezTo>
                    <a:pt x="5" y="248"/>
                    <a:pt x="5" y="248"/>
                    <a:pt x="4" y="248"/>
                  </a:cubicBezTo>
                  <a:cubicBezTo>
                    <a:pt x="3" y="248"/>
                    <a:pt x="2" y="248"/>
                    <a:pt x="1" y="247"/>
                  </a:cubicBezTo>
                  <a:close/>
                  <a:moveTo>
                    <a:pt x="16" y="233"/>
                  </a:moveTo>
                  <a:cubicBezTo>
                    <a:pt x="15" y="232"/>
                    <a:pt x="15" y="230"/>
                    <a:pt x="16" y="228"/>
                  </a:cubicBezTo>
                  <a:cubicBezTo>
                    <a:pt x="18" y="227"/>
                    <a:pt x="20" y="227"/>
                    <a:pt x="21" y="229"/>
                  </a:cubicBezTo>
                  <a:cubicBezTo>
                    <a:pt x="23" y="230"/>
                    <a:pt x="23" y="232"/>
                    <a:pt x="21" y="233"/>
                  </a:cubicBezTo>
                  <a:cubicBezTo>
                    <a:pt x="21" y="234"/>
                    <a:pt x="20" y="234"/>
                    <a:pt x="19" y="234"/>
                  </a:cubicBezTo>
                  <a:cubicBezTo>
                    <a:pt x="18" y="234"/>
                    <a:pt x="17" y="234"/>
                    <a:pt x="16" y="233"/>
                  </a:cubicBezTo>
                  <a:close/>
                  <a:moveTo>
                    <a:pt x="31" y="219"/>
                  </a:moveTo>
                  <a:cubicBezTo>
                    <a:pt x="30" y="218"/>
                    <a:pt x="30" y="215"/>
                    <a:pt x="32" y="214"/>
                  </a:cubicBezTo>
                  <a:cubicBezTo>
                    <a:pt x="33" y="213"/>
                    <a:pt x="35" y="213"/>
                    <a:pt x="37" y="214"/>
                  </a:cubicBezTo>
                  <a:cubicBezTo>
                    <a:pt x="38" y="216"/>
                    <a:pt x="38" y="218"/>
                    <a:pt x="36" y="219"/>
                  </a:cubicBezTo>
                  <a:cubicBezTo>
                    <a:pt x="36" y="220"/>
                    <a:pt x="35" y="220"/>
                    <a:pt x="34" y="220"/>
                  </a:cubicBezTo>
                  <a:cubicBezTo>
                    <a:pt x="33" y="220"/>
                    <a:pt x="32" y="220"/>
                    <a:pt x="31" y="219"/>
                  </a:cubicBezTo>
                  <a:close/>
                  <a:moveTo>
                    <a:pt x="47" y="205"/>
                  </a:moveTo>
                  <a:cubicBezTo>
                    <a:pt x="45" y="204"/>
                    <a:pt x="45" y="201"/>
                    <a:pt x="47" y="200"/>
                  </a:cubicBezTo>
                  <a:cubicBezTo>
                    <a:pt x="48" y="199"/>
                    <a:pt x="50" y="199"/>
                    <a:pt x="52" y="200"/>
                  </a:cubicBezTo>
                  <a:cubicBezTo>
                    <a:pt x="53" y="202"/>
                    <a:pt x="53" y="204"/>
                    <a:pt x="52" y="205"/>
                  </a:cubicBezTo>
                  <a:cubicBezTo>
                    <a:pt x="51" y="206"/>
                    <a:pt x="50" y="206"/>
                    <a:pt x="49" y="206"/>
                  </a:cubicBezTo>
                  <a:cubicBezTo>
                    <a:pt x="48" y="206"/>
                    <a:pt x="47" y="206"/>
                    <a:pt x="47" y="205"/>
                  </a:cubicBezTo>
                  <a:close/>
                  <a:moveTo>
                    <a:pt x="62" y="191"/>
                  </a:moveTo>
                  <a:cubicBezTo>
                    <a:pt x="61" y="189"/>
                    <a:pt x="61" y="187"/>
                    <a:pt x="62" y="186"/>
                  </a:cubicBezTo>
                  <a:cubicBezTo>
                    <a:pt x="63" y="185"/>
                    <a:pt x="66" y="185"/>
                    <a:pt x="67" y="186"/>
                  </a:cubicBezTo>
                  <a:cubicBezTo>
                    <a:pt x="68" y="187"/>
                    <a:pt x="68" y="190"/>
                    <a:pt x="67" y="191"/>
                  </a:cubicBezTo>
                  <a:cubicBezTo>
                    <a:pt x="66" y="192"/>
                    <a:pt x="65" y="192"/>
                    <a:pt x="64" y="192"/>
                  </a:cubicBezTo>
                  <a:cubicBezTo>
                    <a:pt x="63" y="192"/>
                    <a:pt x="62" y="191"/>
                    <a:pt x="62" y="191"/>
                  </a:cubicBezTo>
                  <a:close/>
                  <a:moveTo>
                    <a:pt x="77" y="177"/>
                  </a:moveTo>
                  <a:cubicBezTo>
                    <a:pt x="76" y="175"/>
                    <a:pt x="76" y="173"/>
                    <a:pt x="77" y="172"/>
                  </a:cubicBezTo>
                  <a:cubicBezTo>
                    <a:pt x="79" y="170"/>
                    <a:pt x="81" y="170"/>
                    <a:pt x="82" y="172"/>
                  </a:cubicBezTo>
                  <a:cubicBezTo>
                    <a:pt x="83" y="173"/>
                    <a:pt x="83" y="175"/>
                    <a:pt x="82" y="177"/>
                  </a:cubicBezTo>
                  <a:cubicBezTo>
                    <a:pt x="81" y="177"/>
                    <a:pt x="80" y="178"/>
                    <a:pt x="79" y="178"/>
                  </a:cubicBezTo>
                  <a:cubicBezTo>
                    <a:pt x="79" y="178"/>
                    <a:pt x="78" y="177"/>
                    <a:pt x="77" y="177"/>
                  </a:cubicBezTo>
                  <a:close/>
                  <a:moveTo>
                    <a:pt x="92" y="162"/>
                  </a:moveTo>
                  <a:cubicBezTo>
                    <a:pt x="91" y="161"/>
                    <a:pt x="91" y="159"/>
                    <a:pt x="92" y="158"/>
                  </a:cubicBezTo>
                  <a:cubicBezTo>
                    <a:pt x="94" y="156"/>
                    <a:pt x="96" y="156"/>
                    <a:pt x="97" y="158"/>
                  </a:cubicBezTo>
                  <a:cubicBezTo>
                    <a:pt x="98" y="159"/>
                    <a:pt x="98" y="161"/>
                    <a:pt x="97" y="163"/>
                  </a:cubicBezTo>
                  <a:cubicBezTo>
                    <a:pt x="96" y="163"/>
                    <a:pt x="96" y="164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lose/>
                  <a:moveTo>
                    <a:pt x="107" y="148"/>
                  </a:moveTo>
                  <a:cubicBezTo>
                    <a:pt x="106" y="147"/>
                    <a:pt x="106" y="145"/>
                    <a:pt x="107" y="143"/>
                  </a:cubicBezTo>
                  <a:cubicBezTo>
                    <a:pt x="109" y="142"/>
                    <a:pt x="111" y="142"/>
                    <a:pt x="112" y="144"/>
                  </a:cubicBezTo>
                  <a:cubicBezTo>
                    <a:pt x="114" y="145"/>
                    <a:pt x="114" y="147"/>
                    <a:pt x="112" y="148"/>
                  </a:cubicBezTo>
                  <a:cubicBezTo>
                    <a:pt x="111" y="149"/>
                    <a:pt x="111" y="149"/>
                    <a:pt x="110" y="149"/>
                  </a:cubicBezTo>
                  <a:cubicBezTo>
                    <a:pt x="109" y="149"/>
                    <a:pt x="108" y="149"/>
                    <a:pt x="107" y="148"/>
                  </a:cubicBezTo>
                  <a:close/>
                  <a:moveTo>
                    <a:pt x="122" y="134"/>
                  </a:moveTo>
                  <a:cubicBezTo>
                    <a:pt x="121" y="133"/>
                    <a:pt x="121" y="131"/>
                    <a:pt x="123" y="129"/>
                  </a:cubicBezTo>
                  <a:cubicBezTo>
                    <a:pt x="124" y="128"/>
                    <a:pt x="126" y="128"/>
                    <a:pt x="127" y="129"/>
                  </a:cubicBezTo>
                  <a:cubicBezTo>
                    <a:pt x="129" y="131"/>
                    <a:pt x="129" y="133"/>
                    <a:pt x="127" y="134"/>
                  </a:cubicBezTo>
                  <a:cubicBezTo>
                    <a:pt x="127" y="135"/>
                    <a:pt x="126" y="135"/>
                    <a:pt x="125" y="135"/>
                  </a:cubicBezTo>
                  <a:cubicBezTo>
                    <a:pt x="124" y="135"/>
                    <a:pt x="123" y="135"/>
                    <a:pt x="122" y="134"/>
                  </a:cubicBezTo>
                  <a:close/>
                  <a:moveTo>
                    <a:pt x="138" y="120"/>
                  </a:moveTo>
                  <a:cubicBezTo>
                    <a:pt x="136" y="119"/>
                    <a:pt x="136" y="116"/>
                    <a:pt x="138" y="115"/>
                  </a:cubicBezTo>
                  <a:cubicBezTo>
                    <a:pt x="139" y="114"/>
                    <a:pt x="141" y="114"/>
                    <a:pt x="143" y="115"/>
                  </a:cubicBezTo>
                  <a:cubicBezTo>
                    <a:pt x="144" y="117"/>
                    <a:pt x="144" y="119"/>
                    <a:pt x="142" y="120"/>
                  </a:cubicBezTo>
                  <a:cubicBezTo>
                    <a:pt x="142" y="121"/>
                    <a:pt x="141" y="121"/>
                    <a:pt x="140" y="121"/>
                  </a:cubicBezTo>
                  <a:cubicBezTo>
                    <a:pt x="139" y="121"/>
                    <a:pt x="138" y="121"/>
                    <a:pt x="138" y="120"/>
                  </a:cubicBezTo>
                  <a:close/>
                  <a:moveTo>
                    <a:pt x="153" y="106"/>
                  </a:moveTo>
                  <a:cubicBezTo>
                    <a:pt x="151" y="104"/>
                    <a:pt x="152" y="102"/>
                    <a:pt x="153" y="101"/>
                  </a:cubicBezTo>
                  <a:cubicBezTo>
                    <a:pt x="154" y="100"/>
                    <a:pt x="156" y="100"/>
                    <a:pt x="158" y="101"/>
                  </a:cubicBezTo>
                  <a:cubicBezTo>
                    <a:pt x="159" y="102"/>
                    <a:pt x="159" y="105"/>
                    <a:pt x="158" y="106"/>
                  </a:cubicBezTo>
                  <a:cubicBezTo>
                    <a:pt x="157" y="107"/>
                    <a:pt x="156" y="107"/>
                    <a:pt x="155" y="107"/>
                  </a:cubicBezTo>
                  <a:cubicBezTo>
                    <a:pt x="154" y="107"/>
                    <a:pt x="153" y="107"/>
                    <a:pt x="153" y="106"/>
                  </a:cubicBezTo>
                  <a:close/>
                  <a:moveTo>
                    <a:pt x="168" y="92"/>
                  </a:moveTo>
                  <a:cubicBezTo>
                    <a:pt x="167" y="90"/>
                    <a:pt x="167" y="88"/>
                    <a:pt x="168" y="87"/>
                  </a:cubicBezTo>
                  <a:cubicBezTo>
                    <a:pt x="169" y="85"/>
                    <a:pt x="172" y="86"/>
                    <a:pt x="173" y="87"/>
                  </a:cubicBezTo>
                  <a:cubicBezTo>
                    <a:pt x="174" y="88"/>
                    <a:pt x="174" y="90"/>
                    <a:pt x="173" y="92"/>
                  </a:cubicBezTo>
                  <a:cubicBezTo>
                    <a:pt x="172" y="92"/>
                    <a:pt x="171" y="93"/>
                    <a:pt x="170" y="93"/>
                  </a:cubicBezTo>
                  <a:cubicBezTo>
                    <a:pt x="169" y="93"/>
                    <a:pt x="169" y="92"/>
                    <a:pt x="168" y="92"/>
                  </a:cubicBezTo>
                  <a:close/>
                  <a:moveTo>
                    <a:pt x="183" y="77"/>
                  </a:moveTo>
                  <a:cubicBezTo>
                    <a:pt x="182" y="76"/>
                    <a:pt x="182" y="74"/>
                    <a:pt x="183" y="73"/>
                  </a:cubicBezTo>
                  <a:cubicBezTo>
                    <a:pt x="185" y="71"/>
                    <a:pt x="187" y="71"/>
                    <a:pt x="188" y="73"/>
                  </a:cubicBezTo>
                  <a:cubicBezTo>
                    <a:pt x="189" y="74"/>
                    <a:pt x="189" y="76"/>
                    <a:pt x="188" y="78"/>
                  </a:cubicBezTo>
                  <a:cubicBezTo>
                    <a:pt x="187" y="78"/>
                    <a:pt x="186" y="79"/>
                    <a:pt x="186" y="79"/>
                  </a:cubicBezTo>
                  <a:cubicBezTo>
                    <a:pt x="185" y="79"/>
                    <a:pt x="184" y="78"/>
                    <a:pt x="183" y="77"/>
                  </a:cubicBezTo>
                  <a:close/>
                  <a:moveTo>
                    <a:pt x="198" y="63"/>
                  </a:moveTo>
                  <a:cubicBezTo>
                    <a:pt x="197" y="62"/>
                    <a:pt x="197" y="60"/>
                    <a:pt x="198" y="58"/>
                  </a:cubicBezTo>
                  <a:cubicBezTo>
                    <a:pt x="200" y="57"/>
                    <a:pt x="202" y="57"/>
                    <a:pt x="203" y="59"/>
                  </a:cubicBezTo>
                  <a:cubicBezTo>
                    <a:pt x="205" y="60"/>
                    <a:pt x="204" y="62"/>
                    <a:pt x="203" y="63"/>
                  </a:cubicBezTo>
                  <a:cubicBezTo>
                    <a:pt x="202" y="64"/>
                    <a:pt x="202" y="64"/>
                    <a:pt x="201" y="64"/>
                  </a:cubicBezTo>
                  <a:cubicBezTo>
                    <a:pt x="200" y="64"/>
                    <a:pt x="199" y="64"/>
                    <a:pt x="198" y="63"/>
                  </a:cubicBezTo>
                  <a:close/>
                  <a:moveTo>
                    <a:pt x="213" y="49"/>
                  </a:moveTo>
                  <a:cubicBezTo>
                    <a:pt x="212" y="48"/>
                    <a:pt x="212" y="46"/>
                    <a:pt x="214" y="44"/>
                  </a:cubicBezTo>
                  <a:cubicBezTo>
                    <a:pt x="215" y="43"/>
                    <a:pt x="217" y="43"/>
                    <a:pt x="218" y="44"/>
                  </a:cubicBezTo>
                  <a:cubicBezTo>
                    <a:pt x="220" y="46"/>
                    <a:pt x="220" y="48"/>
                    <a:pt x="218" y="49"/>
                  </a:cubicBezTo>
                  <a:cubicBezTo>
                    <a:pt x="218" y="50"/>
                    <a:pt x="217" y="50"/>
                    <a:pt x="216" y="50"/>
                  </a:cubicBezTo>
                  <a:cubicBezTo>
                    <a:pt x="215" y="50"/>
                    <a:pt x="214" y="50"/>
                    <a:pt x="213" y="49"/>
                  </a:cubicBezTo>
                  <a:close/>
                  <a:moveTo>
                    <a:pt x="229" y="35"/>
                  </a:moveTo>
                  <a:cubicBezTo>
                    <a:pt x="227" y="34"/>
                    <a:pt x="227" y="31"/>
                    <a:pt x="229" y="30"/>
                  </a:cubicBezTo>
                  <a:cubicBezTo>
                    <a:pt x="230" y="29"/>
                    <a:pt x="232" y="29"/>
                    <a:pt x="234" y="30"/>
                  </a:cubicBezTo>
                  <a:cubicBezTo>
                    <a:pt x="235" y="32"/>
                    <a:pt x="235" y="34"/>
                    <a:pt x="233" y="35"/>
                  </a:cubicBezTo>
                  <a:cubicBezTo>
                    <a:pt x="233" y="36"/>
                    <a:pt x="232" y="36"/>
                    <a:pt x="231" y="36"/>
                  </a:cubicBezTo>
                  <a:cubicBezTo>
                    <a:pt x="230" y="36"/>
                    <a:pt x="229" y="36"/>
                    <a:pt x="229" y="35"/>
                  </a:cubicBezTo>
                  <a:close/>
                  <a:moveTo>
                    <a:pt x="244" y="21"/>
                  </a:moveTo>
                  <a:cubicBezTo>
                    <a:pt x="242" y="19"/>
                    <a:pt x="242" y="17"/>
                    <a:pt x="244" y="16"/>
                  </a:cubicBezTo>
                  <a:cubicBezTo>
                    <a:pt x="245" y="15"/>
                    <a:pt x="247" y="15"/>
                    <a:pt x="249" y="16"/>
                  </a:cubicBezTo>
                  <a:cubicBezTo>
                    <a:pt x="250" y="17"/>
                    <a:pt x="250" y="20"/>
                    <a:pt x="249" y="21"/>
                  </a:cubicBezTo>
                  <a:cubicBezTo>
                    <a:pt x="248" y="22"/>
                    <a:pt x="247" y="22"/>
                    <a:pt x="246" y="22"/>
                  </a:cubicBezTo>
                  <a:cubicBezTo>
                    <a:pt x="245" y="22"/>
                    <a:pt x="244" y="22"/>
                    <a:pt x="244" y="21"/>
                  </a:cubicBezTo>
                  <a:close/>
                  <a:moveTo>
                    <a:pt x="259" y="7"/>
                  </a:moveTo>
                  <a:cubicBezTo>
                    <a:pt x="257" y="5"/>
                    <a:pt x="258" y="3"/>
                    <a:pt x="259" y="2"/>
                  </a:cubicBezTo>
                  <a:cubicBezTo>
                    <a:pt x="260" y="0"/>
                    <a:pt x="263" y="1"/>
                    <a:pt x="264" y="2"/>
                  </a:cubicBezTo>
                  <a:cubicBezTo>
                    <a:pt x="265" y="3"/>
                    <a:pt x="265" y="6"/>
                    <a:pt x="264" y="7"/>
                  </a:cubicBezTo>
                  <a:cubicBezTo>
                    <a:pt x="263" y="7"/>
                    <a:pt x="262" y="8"/>
                    <a:pt x="261" y="8"/>
                  </a:cubicBezTo>
                  <a:cubicBezTo>
                    <a:pt x="260" y="8"/>
                    <a:pt x="259" y="7"/>
                    <a:pt x="25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633"/>
            <p:cNvSpPr>
              <a:spLocks noEditPoints="1"/>
            </p:cNvSpPr>
            <p:nvPr/>
          </p:nvSpPr>
          <p:spPr bwMode="auto">
            <a:xfrm>
              <a:off x="-1384300" y="-960437"/>
              <a:ext cx="1209675" cy="1430338"/>
            </a:xfrm>
            <a:custGeom>
              <a:avLst/>
              <a:gdLst>
                <a:gd name="T0" fmla="*/ 241 w 466"/>
                <a:gd name="T1" fmla="*/ 550 h 550"/>
                <a:gd name="T2" fmla="*/ 228 w 466"/>
                <a:gd name="T3" fmla="*/ 535 h 550"/>
                <a:gd name="T4" fmla="*/ 212 w 466"/>
                <a:gd name="T5" fmla="*/ 517 h 550"/>
                <a:gd name="T6" fmla="*/ 192 w 466"/>
                <a:gd name="T7" fmla="*/ 503 h 550"/>
                <a:gd name="T8" fmla="*/ 177 w 466"/>
                <a:gd name="T9" fmla="*/ 494 h 550"/>
                <a:gd name="T10" fmla="*/ 177 w 466"/>
                <a:gd name="T11" fmla="*/ 494 h 550"/>
                <a:gd name="T12" fmla="*/ 164 w 466"/>
                <a:gd name="T13" fmla="*/ 481 h 550"/>
                <a:gd name="T14" fmla="*/ 151 w 466"/>
                <a:gd name="T15" fmla="*/ 466 h 550"/>
                <a:gd name="T16" fmla="*/ 135 w 466"/>
                <a:gd name="T17" fmla="*/ 447 h 550"/>
                <a:gd name="T18" fmla="*/ 115 w 466"/>
                <a:gd name="T19" fmla="*/ 434 h 550"/>
                <a:gd name="T20" fmla="*/ 100 w 466"/>
                <a:gd name="T21" fmla="*/ 425 h 550"/>
                <a:gd name="T22" fmla="*/ 100 w 466"/>
                <a:gd name="T23" fmla="*/ 425 h 550"/>
                <a:gd name="T24" fmla="*/ 87 w 466"/>
                <a:gd name="T25" fmla="*/ 412 h 550"/>
                <a:gd name="T26" fmla="*/ 74 w 466"/>
                <a:gd name="T27" fmla="*/ 397 h 550"/>
                <a:gd name="T28" fmla="*/ 58 w 466"/>
                <a:gd name="T29" fmla="*/ 378 h 550"/>
                <a:gd name="T30" fmla="*/ 38 w 466"/>
                <a:gd name="T31" fmla="*/ 364 h 550"/>
                <a:gd name="T32" fmla="*/ 23 w 466"/>
                <a:gd name="T33" fmla="*/ 355 h 550"/>
                <a:gd name="T34" fmla="*/ 23 w 466"/>
                <a:gd name="T35" fmla="*/ 355 h 550"/>
                <a:gd name="T36" fmla="*/ 9 w 466"/>
                <a:gd name="T37" fmla="*/ 342 h 550"/>
                <a:gd name="T38" fmla="*/ 5 w 466"/>
                <a:gd name="T39" fmla="*/ 328 h 550"/>
                <a:gd name="T40" fmla="*/ 23 w 466"/>
                <a:gd name="T41" fmla="*/ 312 h 550"/>
                <a:gd name="T42" fmla="*/ 35 w 466"/>
                <a:gd name="T43" fmla="*/ 299 h 550"/>
                <a:gd name="T44" fmla="*/ 52 w 466"/>
                <a:gd name="T45" fmla="*/ 292 h 550"/>
                <a:gd name="T46" fmla="*/ 52 w 466"/>
                <a:gd name="T47" fmla="*/ 292 h 550"/>
                <a:gd name="T48" fmla="*/ 71 w 466"/>
                <a:gd name="T49" fmla="*/ 281 h 550"/>
                <a:gd name="T50" fmla="*/ 90 w 466"/>
                <a:gd name="T51" fmla="*/ 269 h 550"/>
                <a:gd name="T52" fmla="*/ 108 w 466"/>
                <a:gd name="T53" fmla="*/ 252 h 550"/>
                <a:gd name="T54" fmla="*/ 120 w 466"/>
                <a:gd name="T55" fmla="*/ 239 h 550"/>
                <a:gd name="T56" fmla="*/ 136 w 466"/>
                <a:gd name="T57" fmla="*/ 232 h 550"/>
                <a:gd name="T58" fmla="*/ 136 w 466"/>
                <a:gd name="T59" fmla="*/ 232 h 550"/>
                <a:gd name="T60" fmla="*/ 156 w 466"/>
                <a:gd name="T61" fmla="*/ 222 h 550"/>
                <a:gd name="T62" fmla="*/ 175 w 466"/>
                <a:gd name="T63" fmla="*/ 209 h 550"/>
                <a:gd name="T64" fmla="*/ 193 w 466"/>
                <a:gd name="T65" fmla="*/ 192 h 550"/>
                <a:gd name="T66" fmla="*/ 205 w 466"/>
                <a:gd name="T67" fmla="*/ 180 h 550"/>
                <a:gd name="T68" fmla="*/ 221 w 466"/>
                <a:gd name="T69" fmla="*/ 173 h 550"/>
                <a:gd name="T70" fmla="*/ 221 w 466"/>
                <a:gd name="T71" fmla="*/ 173 h 550"/>
                <a:gd name="T72" fmla="*/ 241 w 466"/>
                <a:gd name="T73" fmla="*/ 162 h 550"/>
                <a:gd name="T74" fmla="*/ 260 w 466"/>
                <a:gd name="T75" fmla="*/ 150 h 550"/>
                <a:gd name="T76" fmla="*/ 278 w 466"/>
                <a:gd name="T77" fmla="*/ 133 h 550"/>
                <a:gd name="T78" fmla="*/ 290 w 466"/>
                <a:gd name="T79" fmla="*/ 120 h 550"/>
                <a:gd name="T80" fmla="*/ 306 w 466"/>
                <a:gd name="T81" fmla="*/ 113 h 550"/>
                <a:gd name="T82" fmla="*/ 306 w 466"/>
                <a:gd name="T83" fmla="*/ 113 h 550"/>
                <a:gd name="T84" fmla="*/ 326 w 466"/>
                <a:gd name="T85" fmla="*/ 102 h 550"/>
                <a:gd name="T86" fmla="*/ 345 w 466"/>
                <a:gd name="T87" fmla="*/ 90 h 550"/>
                <a:gd name="T88" fmla="*/ 363 w 466"/>
                <a:gd name="T89" fmla="*/ 73 h 550"/>
                <a:gd name="T90" fmla="*/ 375 w 466"/>
                <a:gd name="T91" fmla="*/ 60 h 550"/>
                <a:gd name="T92" fmla="*/ 391 w 466"/>
                <a:gd name="T93" fmla="*/ 53 h 550"/>
                <a:gd name="T94" fmla="*/ 391 w 466"/>
                <a:gd name="T95" fmla="*/ 53 h 550"/>
                <a:gd name="T96" fmla="*/ 411 w 466"/>
                <a:gd name="T97" fmla="*/ 43 h 550"/>
                <a:gd name="T98" fmla="*/ 430 w 466"/>
                <a:gd name="T99" fmla="*/ 30 h 550"/>
                <a:gd name="T100" fmla="*/ 447 w 466"/>
                <a:gd name="T101" fmla="*/ 14 h 550"/>
                <a:gd name="T102" fmla="*/ 460 w 466"/>
                <a:gd name="T103" fmla="*/ 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6" h="550">
                  <a:moveTo>
                    <a:pt x="239" y="549"/>
                  </a:moveTo>
                  <a:cubicBezTo>
                    <a:pt x="237" y="548"/>
                    <a:pt x="237" y="546"/>
                    <a:pt x="238" y="545"/>
                  </a:cubicBezTo>
                  <a:cubicBezTo>
                    <a:pt x="240" y="543"/>
                    <a:pt x="242" y="543"/>
                    <a:pt x="243" y="544"/>
                  </a:cubicBezTo>
                  <a:cubicBezTo>
                    <a:pt x="245" y="546"/>
                    <a:pt x="245" y="548"/>
                    <a:pt x="243" y="549"/>
                  </a:cubicBezTo>
                  <a:cubicBezTo>
                    <a:pt x="243" y="550"/>
                    <a:pt x="242" y="550"/>
                    <a:pt x="241" y="550"/>
                  </a:cubicBezTo>
                  <a:cubicBezTo>
                    <a:pt x="240" y="550"/>
                    <a:pt x="239" y="550"/>
                    <a:pt x="239" y="549"/>
                  </a:cubicBezTo>
                  <a:close/>
                  <a:moveTo>
                    <a:pt x="223" y="535"/>
                  </a:moveTo>
                  <a:cubicBezTo>
                    <a:pt x="222" y="534"/>
                    <a:pt x="222" y="532"/>
                    <a:pt x="223" y="531"/>
                  </a:cubicBezTo>
                  <a:cubicBezTo>
                    <a:pt x="224" y="529"/>
                    <a:pt x="226" y="529"/>
                    <a:pt x="228" y="530"/>
                  </a:cubicBezTo>
                  <a:cubicBezTo>
                    <a:pt x="229" y="532"/>
                    <a:pt x="229" y="534"/>
                    <a:pt x="228" y="535"/>
                  </a:cubicBezTo>
                  <a:cubicBezTo>
                    <a:pt x="227" y="536"/>
                    <a:pt x="226" y="536"/>
                    <a:pt x="225" y="536"/>
                  </a:cubicBezTo>
                  <a:cubicBezTo>
                    <a:pt x="225" y="536"/>
                    <a:pt x="224" y="536"/>
                    <a:pt x="223" y="535"/>
                  </a:cubicBezTo>
                  <a:close/>
                  <a:moveTo>
                    <a:pt x="208" y="522"/>
                  </a:moveTo>
                  <a:cubicBezTo>
                    <a:pt x="206" y="520"/>
                    <a:pt x="206" y="518"/>
                    <a:pt x="207" y="517"/>
                  </a:cubicBezTo>
                  <a:cubicBezTo>
                    <a:pt x="209" y="515"/>
                    <a:pt x="211" y="515"/>
                    <a:pt x="212" y="517"/>
                  </a:cubicBezTo>
                  <a:cubicBezTo>
                    <a:pt x="214" y="518"/>
                    <a:pt x="214" y="520"/>
                    <a:pt x="213" y="521"/>
                  </a:cubicBezTo>
                  <a:cubicBezTo>
                    <a:pt x="212" y="522"/>
                    <a:pt x="211" y="523"/>
                    <a:pt x="210" y="523"/>
                  </a:cubicBezTo>
                  <a:cubicBezTo>
                    <a:pt x="209" y="523"/>
                    <a:pt x="208" y="522"/>
                    <a:pt x="208" y="522"/>
                  </a:cubicBezTo>
                  <a:close/>
                  <a:moveTo>
                    <a:pt x="192" y="508"/>
                  </a:moveTo>
                  <a:cubicBezTo>
                    <a:pt x="191" y="507"/>
                    <a:pt x="191" y="504"/>
                    <a:pt x="192" y="503"/>
                  </a:cubicBezTo>
                  <a:cubicBezTo>
                    <a:pt x="193" y="501"/>
                    <a:pt x="195" y="501"/>
                    <a:pt x="197" y="503"/>
                  </a:cubicBezTo>
                  <a:cubicBezTo>
                    <a:pt x="198" y="504"/>
                    <a:pt x="198" y="506"/>
                    <a:pt x="197" y="508"/>
                  </a:cubicBezTo>
                  <a:cubicBezTo>
                    <a:pt x="196" y="508"/>
                    <a:pt x="196" y="509"/>
                    <a:pt x="195" y="509"/>
                  </a:cubicBezTo>
                  <a:cubicBezTo>
                    <a:pt x="194" y="509"/>
                    <a:pt x="193" y="508"/>
                    <a:pt x="192" y="508"/>
                  </a:cubicBezTo>
                  <a:close/>
                  <a:moveTo>
                    <a:pt x="177" y="494"/>
                  </a:moveTo>
                  <a:cubicBezTo>
                    <a:pt x="175" y="493"/>
                    <a:pt x="175" y="490"/>
                    <a:pt x="177" y="489"/>
                  </a:cubicBezTo>
                  <a:cubicBezTo>
                    <a:pt x="178" y="488"/>
                    <a:pt x="180" y="488"/>
                    <a:pt x="181" y="489"/>
                  </a:cubicBezTo>
                  <a:cubicBezTo>
                    <a:pt x="183" y="490"/>
                    <a:pt x="183" y="492"/>
                    <a:pt x="182" y="494"/>
                  </a:cubicBezTo>
                  <a:cubicBezTo>
                    <a:pt x="181" y="494"/>
                    <a:pt x="180" y="495"/>
                    <a:pt x="179" y="495"/>
                  </a:cubicBezTo>
                  <a:cubicBezTo>
                    <a:pt x="178" y="495"/>
                    <a:pt x="177" y="494"/>
                    <a:pt x="177" y="494"/>
                  </a:cubicBezTo>
                  <a:close/>
                  <a:moveTo>
                    <a:pt x="161" y="480"/>
                  </a:moveTo>
                  <a:cubicBezTo>
                    <a:pt x="160" y="479"/>
                    <a:pt x="160" y="477"/>
                    <a:pt x="161" y="475"/>
                  </a:cubicBezTo>
                  <a:cubicBezTo>
                    <a:pt x="162" y="474"/>
                    <a:pt x="165" y="474"/>
                    <a:pt x="166" y="475"/>
                  </a:cubicBezTo>
                  <a:cubicBezTo>
                    <a:pt x="167" y="476"/>
                    <a:pt x="168" y="478"/>
                    <a:pt x="166" y="480"/>
                  </a:cubicBezTo>
                  <a:cubicBezTo>
                    <a:pt x="166" y="481"/>
                    <a:pt x="165" y="481"/>
                    <a:pt x="164" y="481"/>
                  </a:cubicBezTo>
                  <a:cubicBezTo>
                    <a:pt x="163" y="481"/>
                    <a:pt x="162" y="481"/>
                    <a:pt x="161" y="480"/>
                  </a:cubicBezTo>
                  <a:close/>
                  <a:moveTo>
                    <a:pt x="146" y="466"/>
                  </a:moveTo>
                  <a:cubicBezTo>
                    <a:pt x="145" y="465"/>
                    <a:pt x="145" y="463"/>
                    <a:pt x="146" y="461"/>
                  </a:cubicBezTo>
                  <a:cubicBezTo>
                    <a:pt x="147" y="460"/>
                    <a:pt x="149" y="460"/>
                    <a:pt x="151" y="461"/>
                  </a:cubicBezTo>
                  <a:cubicBezTo>
                    <a:pt x="152" y="462"/>
                    <a:pt x="152" y="464"/>
                    <a:pt x="151" y="466"/>
                  </a:cubicBezTo>
                  <a:cubicBezTo>
                    <a:pt x="150" y="467"/>
                    <a:pt x="149" y="467"/>
                    <a:pt x="148" y="467"/>
                  </a:cubicBezTo>
                  <a:cubicBezTo>
                    <a:pt x="147" y="467"/>
                    <a:pt x="147" y="467"/>
                    <a:pt x="146" y="466"/>
                  </a:cubicBezTo>
                  <a:close/>
                  <a:moveTo>
                    <a:pt x="131" y="452"/>
                  </a:moveTo>
                  <a:cubicBezTo>
                    <a:pt x="129" y="451"/>
                    <a:pt x="129" y="449"/>
                    <a:pt x="130" y="447"/>
                  </a:cubicBezTo>
                  <a:cubicBezTo>
                    <a:pt x="132" y="446"/>
                    <a:pt x="134" y="446"/>
                    <a:pt x="135" y="447"/>
                  </a:cubicBezTo>
                  <a:cubicBezTo>
                    <a:pt x="137" y="448"/>
                    <a:pt x="137" y="451"/>
                    <a:pt x="135" y="452"/>
                  </a:cubicBezTo>
                  <a:cubicBezTo>
                    <a:pt x="135" y="453"/>
                    <a:pt x="134" y="453"/>
                    <a:pt x="133" y="453"/>
                  </a:cubicBezTo>
                  <a:cubicBezTo>
                    <a:pt x="132" y="453"/>
                    <a:pt x="131" y="453"/>
                    <a:pt x="131" y="452"/>
                  </a:cubicBezTo>
                  <a:close/>
                  <a:moveTo>
                    <a:pt x="115" y="438"/>
                  </a:moveTo>
                  <a:cubicBezTo>
                    <a:pt x="114" y="437"/>
                    <a:pt x="114" y="435"/>
                    <a:pt x="115" y="434"/>
                  </a:cubicBezTo>
                  <a:cubicBezTo>
                    <a:pt x="116" y="432"/>
                    <a:pt x="118" y="432"/>
                    <a:pt x="120" y="433"/>
                  </a:cubicBezTo>
                  <a:cubicBezTo>
                    <a:pt x="121" y="435"/>
                    <a:pt x="121" y="437"/>
                    <a:pt x="120" y="438"/>
                  </a:cubicBezTo>
                  <a:cubicBezTo>
                    <a:pt x="119" y="439"/>
                    <a:pt x="118" y="439"/>
                    <a:pt x="117" y="439"/>
                  </a:cubicBezTo>
                  <a:cubicBezTo>
                    <a:pt x="117" y="439"/>
                    <a:pt x="116" y="439"/>
                    <a:pt x="115" y="438"/>
                  </a:cubicBezTo>
                  <a:close/>
                  <a:moveTo>
                    <a:pt x="100" y="425"/>
                  </a:moveTo>
                  <a:cubicBezTo>
                    <a:pt x="98" y="423"/>
                    <a:pt x="98" y="421"/>
                    <a:pt x="100" y="420"/>
                  </a:cubicBezTo>
                  <a:cubicBezTo>
                    <a:pt x="101" y="418"/>
                    <a:pt x="103" y="418"/>
                    <a:pt x="104" y="419"/>
                  </a:cubicBezTo>
                  <a:cubicBezTo>
                    <a:pt x="106" y="421"/>
                    <a:pt x="106" y="423"/>
                    <a:pt x="105" y="424"/>
                  </a:cubicBezTo>
                  <a:cubicBezTo>
                    <a:pt x="104" y="425"/>
                    <a:pt x="103" y="425"/>
                    <a:pt x="102" y="425"/>
                  </a:cubicBezTo>
                  <a:cubicBezTo>
                    <a:pt x="101" y="425"/>
                    <a:pt x="100" y="425"/>
                    <a:pt x="100" y="425"/>
                  </a:cubicBezTo>
                  <a:close/>
                  <a:moveTo>
                    <a:pt x="84" y="411"/>
                  </a:moveTo>
                  <a:cubicBezTo>
                    <a:pt x="83" y="409"/>
                    <a:pt x="83" y="407"/>
                    <a:pt x="84" y="406"/>
                  </a:cubicBezTo>
                  <a:cubicBezTo>
                    <a:pt x="85" y="404"/>
                    <a:pt x="88" y="404"/>
                    <a:pt x="89" y="406"/>
                  </a:cubicBezTo>
                  <a:cubicBezTo>
                    <a:pt x="90" y="407"/>
                    <a:pt x="90" y="409"/>
                    <a:pt x="89" y="410"/>
                  </a:cubicBezTo>
                  <a:cubicBezTo>
                    <a:pt x="89" y="411"/>
                    <a:pt x="88" y="412"/>
                    <a:pt x="87" y="412"/>
                  </a:cubicBezTo>
                  <a:cubicBezTo>
                    <a:pt x="86" y="412"/>
                    <a:pt x="85" y="411"/>
                    <a:pt x="84" y="411"/>
                  </a:cubicBezTo>
                  <a:close/>
                  <a:moveTo>
                    <a:pt x="69" y="397"/>
                  </a:moveTo>
                  <a:cubicBezTo>
                    <a:pt x="68" y="396"/>
                    <a:pt x="67" y="393"/>
                    <a:pt x="69" y="392"/>
                  </a:cubicBezTo>
                  <a:cubicBezTo>
                    <a:pt x="70" y="391"/>
                    <a:pt x="72" y="390"/>
                    <a:pt x="74" y="392"/>
                  </a:cubicBezTo>
                  <a:cubicBezTo>
                    <a:pt x="75" y="393"/>
                    <a:pt x="75" y="395"/>
                    <a:pt x="74" y="397"/>
                  </a:cubicBezTo>
                  <a:cubicBezTo>
                    <a:pt x="73" y="397"/>
                    <a:pt x="72" y="398"/>
                    <a:pt x="71" y="398"/>
                  </a:cubicBezTo>
                  <a:cubicBezTo>
                    <a:pt x="70" y="398"/>
                    <a:pt x="70" y="398"/>
                    <a:pt x="69" y="397"/>
                  </a:cubicBezTo>
                  <a:close/>
                  <a:moveTo>
                    <a:pt x="53" y="383"/>
                  </a:moveTo>
                  <a:cubicBezTo>
                    <a:pt x="52" y="382"/>
                    <a:pt x="52" y="380"/>
                    <a:pt x="53" y="378"/>
                  </a:cubicBezTo>
                  <a:cubicBezTo>
                    <a:pt x="54" y="377"/>
                    <a:pt x="57" y="377"/>
                    <a:pt x="58" y="378"/>
                  </a:cubicBezTo>
                  <a:cubicBezTo>
                    <a:pt x="59" y="379"/>
                    <a:pt x="60" y="381"/>
                    <a:pt x="58" y="383"/>
                  </a:cubicBezTo>
                  <a:cubicBezTo>
                    <a:pt x="58" y="384"/>
                    <a:pt x="57" y="384"/>
                    <a:pt x="56" y="384"/>
                  </a:cubicBezTo>
                  <a:cubicBezTo>
                    <a:pt x="55" y="384"/>
                    <a:pt x="54" y="384"/>
                    <a:pt x="53" y="383"/>
                  </a:cubicBezTo>
                  <a:close/>
                  <a:moveTo>
                    <a:pt x="38" y="369"/>
                  </a:moveTo>
                  <a:cubicBezTo>
                    <a:pt x="37" y="368"/>
                    <a:pt x="37" y="366"/>
                    <a:pt x="38" y="364"/>
                  </a:cubicBezTo>
                  <a:cubicBezTo>
                    <a:pt x="39" y="363"/>
                    <a:pt x="41" y="363"/>
                    <a:pt x="43" y="364"/>
                  </a:cubicBezTo>
                  <a:cubicBezTo>
                    <a:pt x="44" y="365"/>
                    <a:pt x="44" y="367"/>
                    <a:pt x="43" y="369"/>
                  </a:cubicBezTo>
                  <a:cubicBezTo>
                    <a:pt x="42" y="370"/>
                    <a:pt x="41" y="370"/>
                    <a:pt x="40" y="370"/>
                  </a:cubicBezTo>
                  <a:cubicBezTo>
                    <a:pt x="39" y="370"/>
                    <a:pt x="39" y="370"/>
                    <a:pt x="38" y="369"/>
                  </a:cubicBezTo>
                  <a:close/>
                  <a:moveTo>
                    <a:pt x="23" y="355"/>
                  </a:moveTo>
                  <a:cubicBezTo>
                    <a:pt x="21" y="354"/>
                    <a:pt x="21" y="352"/>
                    <a:pt x="22" y="350"/>
                  </a:cubicBezTo>
                  <a:cubicBezTo>
                    <a:pt x="24" y="349"/>
                    <a:pt x="26" y="349"/>
                    <a:pt x="27" y="350"/>
                  </a:cubicBezTo>
                  <a:cubicBezTo>
                    <a:pt x="29" y="351"/>
                    <a:pt x="29" y="354"/>
                    <a:pt x="27" y="355"/>
                  </a:cubicBezTo>
                  <a:cubicBezTo>
                    <a:pt x="27" y="356"/>
                    <a:pt x="26" y="356"/>
                    <a:pt x="25" y="356"/>
                  </a:cubicBezTo>
                  <a:cubicBezTo>
                    <a:pt x="24" y="356"/>
                    <a:pt x="23" y="356"/>
                    <a:pt x="23" y="355"/>
                  </a:cubicBezTo>
                  <a:close/>
                  <a:moveTo>
                    <a:pt x="7" y="341"/>
                  </a:moveTo>
                  <a:cubicBezTo>
                    <a:pt x="6" y="340"/>
                    <a:pt x="6" y="338"/>
                    <a:pt x="7" y="337"/>
                  </a:cubicBezTo>
                  <a:cubicBezTo>
                    <a:pt x="8" y="335"/>
                    <a:pt x="10" y="335"/>
                    <a:pt x="12" y="336"/>
                  </a:cubicBezTo>
                  <a:cubicBezTo>
                    <a:pt x="13" y="338"/>
                    <a:pt x="13" y="340"/>
                    <a:pt x="12" y="341"/>
                  </a:cubicBezTo>
                  <a:cubicBezTo>
                    <a:pt x="11" y="342"/>
                    <a:pt x="10" y="342"/>
                    <a:pt x="9" y="342"/>
                  </a:cubicBezTo>
                  <a:cubicBezTo>
                    <a:pt x="9" y="342"/>
                    <a:pt x="8" y="342"/>
                    <a:pt x="7" y="341"/>
                  </a:cubicBezTo>
                  <a:close/>
                  <a:moveTo>
                    <a:pt x="1" y="328"/>
                  </a:moveTo>
                  <a:cubicBezTo>
                    <a:pt x="0" y="326"/>
                    <a:pt x="0" y="324"/>
                    <a:pt x="1" y="323"/>
                  </a:cubicBezTo>
                  <a:cubicBezTo>
                    <a:pt x="3" y="322"/>
                    <a:pt x="5" y="322"/>
                    <a:pt x="6" y="324"/>
                  </a:cubicBezTo>
                  <a:cubicBezTo>
                    <a:pt x="7" y="325"/>
                    <a:pt x="7" y="327"/>
                    <a:pt x="5" y="328"/>
                  </a:cubicBezTo>
                  <a:cubicBezTo>
                    <a:pt x="5" y="329"/>
                    <a:pt x="4" y="329"/>
                    <a:pt x="3" y="329"/>
                  </a:cubicBezTo>
                  <a:cubicBezTo>
                    <a:pt x="2" y="329"/>
                    <a:pt x="1" y="329"/>
                    <a:pt x="1" y="328"/>
                  </a:cubicBezTo>
                  <a:close/>
                  <a:moveTo>
                    <a:pt x="18" y="316"/>
                  </a:moveTo>
                  <a:cubicBezTo>
                    <a:pt x="16" y="314"/>
                    <a:pt x="17" y="312"/>
                    <a:pt x="18" y="311"/>
                  </a:cubicBezTo>
                  <a:cubicBezTo>
                    <a:pt x="20" y="310"/>
                    <a:pt x="22" y="310"/>
                    <a:pt x="23" y="312"/>
                  </a:cubicBezTo>
                  <a:cubicBezTo>
                    <a:pt x="24" y="313"/>
                    <a:pt x="24" y="315"/>
                    <a:pt x="22" y="316"/>
                  </a:cubicBezTo>
                  <a:cubicBezTo>
                    <a:pt x="22" y="317"/>
                    <a:pt x="21" y="317"/>
                    <a:pt x="20" y="317"/>
                  </a:cubicBezTo>
                  <a:cubicBezTo>
                    <a:pt x="19" y="317"/>
                    <a:pt x="18" y="317"/>
                    <a:pt x="18" y="316"/>
                  </a:cubicBezTo>
                  <a:close/>
                  <a:moveTo>
                    <a:pt x="35" y="304"/>
                  </a:moveTo>
                  <a:cubicBezTo>
                    <a:pt x="33" y="302"/>
                    <a:pt x="34" y="300"/>
                    <a:pt x="35" y="299"/>
                  </a:cubicBezTo>
                  <a:cubicBezTo>
                    <a:pt x="37" y="298"/>
                    <a:pt x="39" y="298"/>
                    <a:pt x="40" y="300"/>
                  </a:cubicBezTo>
                  <a:cubicBezTo>
                    <a:pt x="41" y="301"/>
                    <a:pt x="41" y="303"/>
                    <a:pt x="39" y="305"/>
                  </a:cubicBezTo>
                  <a:cubicBezTo>
                    <a:pt x="39" y="305"/>
                    <a:pt x="38" y="305"/>
                    <a:pt x="37" y="305"/>
                  </a:cubicBezTo>
                  <a:cubicBezTo>
                    <a:pt x="36" y="305"/>
                    <a:pt x="35" y="305"/>
                    <a:pt x="35" y="304"/>
                  </a:cubicBezTo>
                  <a:close/>
                  <a:moveTo>
                    <a:pt x="52" y="292"/>
                  </a:moveTo>
                  <a:cubicBezTo>
                    <a:pt x="50" y="290"/>
                    <a:pt x="51" y="288"/>
                    <a:pt x="52" y="287"/>
                  </a:cubicBezTo>
                  <a:cubicBezTo>
                    <a:pt x="54" y="286"/>
                    <a:pt x="56" y="286"/>
                    <a:pt x="57" y="288"/>
                  </a:cubicBezTo>
                  <a:cubicBezTo>
                    <a:pt x="58" y="289"/>
                    <a:pt x="58" y="292"/>
                    <a:pt x="56" y="293"/>
                  </a:cubicBezTo>
                  <a:cubicBezTo>
                    <a:pt x="56" y="293"/>
                    <a:pt x="55" y="293"/>
                    <a:pt x="54" y="293"/>
                  </a:cubicBezTo>
                  <a:cubicBezTo>
                    <a:pt x="53" y="293"/>
                    <a:pt x="52" y="293"/>
                    <a:pt x="52" y="292"/>
                  </a:cubicBezTo>
                  <a:close/>
                  <a:moveTo>
                    <a:pt x="69" y="280"/>
                  </a:moveTo>
                  <a:cubicBezTo>
                    <a:pt x="67" y="278"/>
                    <a:pt x="68" y="276"/>
                    <a:pt x="69" y="275"/>
                  </a:cubicBezTo>
                  <a:cubicBezTo>
                    <a:pt x="71" y="274"/>
                    <a:pt x="73" y="274"/>
                    <a:pt x="74" y="276"/>
                  </a:cubicBezTo>
                  <a:cubicBezTo>
                    <a:pt x="75" y="277"/>
                    <a:pt x="75" y="280"/>
                    <a:pt x="73" y="281"/>
                  </a:cubicBezTo>
                  <a:cubicBezTo>
                    <a:pt x="73" y="281"/>
                    <a:pt x="72" y="281"/>
                    <a:pt x="71" y="281"/>
                  </a:cubicBezTo>
                  <a:cubicBezTo>
                    <a:pt x="70" y="281"/>
                    <a:pt x="69" y="281"/>
                    <a:pt x="69" y="280"/>
                  </a:cubicBezTo>
                  <a:close/>
                  <a:moveTo>
                    <a:pt x="85" y="268"/>
                  </a:moveTo>
                  <a:cubicBezTo>
                    <a:pt x="84" y="266"/>
                    <a:pt x="85" y="264"/>
                    <a:pt x="86" y="263"/>
                  </a:cubicBezTo>
                  <a:cubicBezTo>
                    <a:pt x="88" y="262"/>
                    <a:pt x="90" y="262"/>
                    <a:pt x="91" y="264"/>
                  </a:cubicBezTo>
                  <a:cubicBezTo>
                    <a:pt x="92" y="266"/>
                    <a:pt x="92" y="268"/>
                    <a:pt x="90" y="269"/>
                  </a:cubicBezTo>
                  <a:cubicBezTo>
                    <a:pt x="90" y="269"/>
                    <a:pt x="89" y="269"/>
                    <a:pt x="88" y="269"/>
                  </a:cubicBezTo>
                  <a:cubicBezTo>
                    <a:pt x="87" y="269"/>
                    <a:pt x="86" y="269"/>
                    <a:pt x="85" y="268"/>
                  </a:cubicBezTo>
                  <a:close/>
                  <a:moveTo>
                    <a:pt x="102" y="256"/>
                  </a:moveTo>
                  <a:cubicBezTo>
                    <a:pt x="101" y="254"/>
                    <a:pt x="102" y="252"/>
                    <a:pt x="103" y="251"/>
                  </a:cubicBezTo>
                  <a:cubicBezTo>
                    <a:pt x="105" y="250"/>
                    <a:pt x="107" y="250"/>
                    <a:pt x="108" y="252"/>
                  </a:cubicBezTo>
                  <a:cubicBezTo>
                    <a:pt x="109" y="254"/>
                    <a:pt x="109" y="256"/>
                    <a:pt x="107" y="257"/>
                  </a:cubicBezTo>
                  <a:cubicBezTo>
                    <a:pt x="107" y="257"/>
                    <a:pt x="106" y="257"/>
                    <a:pt x="105" y="257"/>
                  </a:cubicBezTo>
                  <a:cubicBezTo>
                    <a:pt x="104" y="257"/>
                    <a:pt x="103" y="257"/>
                    <a:pt x="102" y="256"/>
                  </a:cubicBezTo>
                  <a:close/>
                  <a:moveTo>
                    <a:pt x="119" y="244"/>
                  </a:moveTo>
                  <a:cubicBezTo>
                    <a:pt x="118" y="243"/>
                    <a:pt x="119" y="240"/>
                    <a:pt x="120" y="239"/>
                  </a:cubicBezTo>
                  <a:cubicBezTo>
                    <a:pt x="122" y="238"/>
                    <a:pt x="124" y="239"/>
                    <a:pt x="125" y="240"/>
                  </a:cubicBezTo>
                  <a:cubicBezTo>
                    <a:pt x="126" y="242"/>
                    <a:pt x="126" y="244"/>
                    <a:pt x="124" y="245"/>
                  </a:cubicBezTo>
                  <a:cubicBezTo>
                    <a:pt x="124" y="245"/>
                    <a:pt x="123" y="246"/>
                    <a:pt x="122" y="246"/>
                  </a:cubicBezTo>
                  <a:cubicBezTo>
                    <a:pt x="121" y="246"/>
                    <a:pt x="120" y="245"/>
                    <a:pt x="119" y="244"/>
                  </a:cubicBezTo>
                  <a:close/>
                  <a:moveTo>
                    <a:pt x="136" y="232"/>
                  </a:moveTo>
                  <a:cubicBezTo>
                    <a:pt x="135" y="231"/>
                    <a:pt x="136" y="228"/>
                    <a:pt x="137" y="227"/>
                  </a:cubicBezTo>
                  <a:cubicBezTo>
                    <a:pt x="139" y="226"/>
                    <a:pt x="141" y="227"/>
                    <a:pt x="142" y="228"/>
                  </a:cubicBezTo>
                  <a:cubicBezTo>
                    <a:pt x="143" y="230"/>
                    <a:pt x="143" y="232"/>
                    <a:pt x="141" y="233"/>
                  </a:cubicBezTo>
                  <a:cubicBezTo>
                    <a:pt x="141" y="233"/>
                    <a:pt x="140" y="234"/>
                    <a:pt x="139" y="234"/>
                  </a:cubicBezTo>
                  <a:cubicBezTo>
                    <a:pt x="138" y="234"/>
                    <a:pt x="137" y="233"/>
                    <a:pt x="136" y="232"/>
                  </a:cubicBezTo>
                  <a:close/>
                  <a:moveTo>
                    <a:pt x="153" y="220"/>
                  </a:moveTo>
                  <a:cubicBezTo>
                    <a:pt x="152" y="219"/>
                    <a:pt x="153" y="217"/>
                    <a:pt x="154" y="215"/>
                  </a:cubicBezTo>
                  <a:cubicBezTo>
                    <a:pt x="156" y="214"/>
                    <a:pt x="158" y="215"/>
                    <a:pt x="159" y="216"/>
                  </a:cubicBezTo>
                  <a:cubicBezTo>
                    <a:pt x="160" y="218"/>
                    <a:pt x="160" y="220"/>
                    <a:pt x="158" y="221"/>
                  </a:cubicBezTo>
                  <a:cubicBezTo>
                    <a:pt x="158" y="221"/>
                    <a:pt x="157" y="222"/>
                    <a:pt x="156" y="222"/>
                  </a:cubicBezTo>
                  <a:cubicBezTo>
                    <a:pt x="155" y="222"/>
                    <a:pt x="154" y="221"/>
                    <a:pt x="153" y="220"/>
                  </a:cubicBezTo>
                  <a:close/>
                  <a:moveTo>
                    <a:pt x="170" y="208"/>
                  </a:moveTo>
                  <a:cubicBezTo>
                    <a:pt x="169" y="207"/>
                    <a:pt x="170" y="205"/>
                    <a:pt x="171" y="204"/>
                  </a:cubicBezTo>
                  <a:cubicBezTo>
                    <a:pt x="173" y="202"/>
                    <a:pt x="175" y="203"/>
                    <a:pt x="176" y="204"/>
                  </a:cubicBezTo>
                  <a:cubicBezTo>
                    <a:pt x="177" y="206"/>
                    <a:pt x="177" y="208"/>
                    <a:pt x="175" y="209"/>
                  </a:cubicBezTo>
                  <a:cubicBezTo>
                    <a:pt x="175" y="210"/>
                    <a:pt x="174" y="210"/>
                    <a:pt x="173" y="210"/>
                  </a:cubicBezTo>
                  <a:cubicBezTo>
                    <a:pt x="172" y="210"/>
                    <a:pt x="171" y="209"/>
                    <a:pt x="170" y="208"/>
                  </a:cubicBezTo>
                  <a:close/>
                  <a:moveTo>
                    <a:pt x="187" y="196"/>
                  </a:moveTo>
                  <a:cubicBezTo>
                    <a:pt x="186" y="195"/>
                    <a:pt x="187" y="193"/>
                    <a:pt x="188" y="192"/>
                  </a:cubicBezTo>
                  <a:cubicBezTo>
                    <a:pt x="190" y="190"/>
                    <a:pt x="192" y="191"/>
                    <a:pt x="193" y="192"/>
                  </a:cubicBezTo>
                  <a:cubicBezTo>
                    <a:pt x="194" y="194"/>
                    <a:pt x="194" y="196"/>
                    <a:pt x="192" y="197"/>
                  </a:cubicBezTo>
                  <a:cubicBezTo>
                    <a:pt x="192" y="198"/>
                    <a:pt x="191" y="198"/>
                    <a:pt x="190" y="198"/>
                  </a:cubicBezTo>
                  <a:cubicBezTo>
                    <a:pt x="189" y="198"/>
                    <a:pt x="188" y="197"/>
                    <a:pt x="187" y="196"/>
                  </a:cubicBezTo>
                  <a:close/>
                  <a:moveTo>
                    <a:pt x="204" y="184"/>
                  </a:moveTo>
                  <a:cubicBezTo>
                    <a:pt x="203" y="183"/>
                    <a:pt x="204" y="181"/>
                    <a:pt x="205" y="180"/>
                  </a:cubicBezTo>
                  <a:cubicBezTo>
                    <a:pt x="207" y="179"/>
                    <a:pt x="209" y="179"/>
                    <a:pt x="210" y="180"/>
                  </a:cubicBezTo>
                  <a:cubicBezTo>
                    <a:pt x="211" y="182"/>
                    <a:pt x="211" y="184"/>
                    <a:pt x="209" y="185"/>
                  </a:cubicBezTo>
                  <a:cubicBezTo>
                    <a:pt x="208" y="186"/>
                    <a:pt x="208" y="186"/>
                    <a:pt x="207" y="186"/>
                  </a:cubicBezTo>
                  <a:cubicBezTo>
                    <a:pt x="206" y="186"/>
                    <a:pt x="205" y="185"/>
                    <a:pt x="204" y="184"/>
                  </a:cubicBezTo>
                  <a:close/>
                  <a:moveTo>
                    <a:pt x="221" y="173"/>
                  </a:moveTo>
                  <a:cubicBezTo>
                    <a:pt x="220" y="171"/>
                    <a:pt x="220" y="169"/>
                    <a:pt x="222" y="168"/>
                  </a:cubicBezTo>
                  <a:cubicBezTo>
                    <a:pt x="224" y="167"/>
                    <a:pt x="226" y="167"/>
                    <a:pt x="227" y="169"/>
                  </a:cubicBezTo>
                  <a:cubicBezTo>
                    <a:pt x="228" y="170"/>
                    <a:pt x="228" y="172"/>
                    <a:pt x="226" y="173"/>
                  </a:cubicBezTo>
                  <a:cubicBezTo>
                    <a:pt x="225" y="174"/>
                    <a:pt x="225" y="174"/>
                    <a:pt x="224" y="174"/>
                  </a:cubicBezTo>
                  <a:cubicBezTo>
                    <a:pt x="223" y="174"/>
                    <a:pt x="222" y="174"/>
                    <a:pt x="221" y="173"/>
                  </a:cubicBezTo>
                  <a:close/>
                  <a:moveTo>
                    <a:pt x="238" y="161"/>
                  </a:moveTo>
                  <a:cubicBezTo>
                    <a:pt x="237" y="159"/>
                    <a:pt x="237" y="157"/>
                    <a:pt x="239" y="156"/>
                  </a:cubicBezTo>
                  <a:cubicBezTo>
                    <a:pt x="241" y="155"/>
                    <a:pt x="243" y="155"/>
                    <a:pt x="244" y="157"/>
                  </a:cubicBezTo>
                  <a:cubicBezTo>
                    <a:pt x="245" y="158"/>
                    <a:pt x="245" y="160"/>
                    <a:pt x="243" y="161"/>
                  </a:cubicBezTo>
                  <a:cubicBezTo>
                    <a:pt x="242" y="162"/>
                    <a:pt x="242" y="162"/>
                    <a:pt x="241" y="162"/>
                  </a:cubicBezTo>
                  <a:cubicBezTo>
                    <a:pt x="240" y="162"/>
                    <a:pt x="239" y="162"/>
                    <a:pt x="238" y="161"/>
                  </a:cubicBezTo>
                  <a:close/>
                  <a:moveTo>
                    <a:pt x="255" y="149"/>
                  </a:moveTo>
                  <a:cubicBezTo>
                    <a:pt x="254" y="147"/>
                    <a:pt x="254" y="145"/>
                    <a:pt x="256" y="144"/>
                  </a:cubicBezTo>
                  <a:cubicBezTo>
                    <a:pt x="258" y="143"/>
                    <a:pt x="260" y="143"/>
                    <a:pt x="261" y="145"/>
                  </a:cubicBezTo>
                  <a:cubicBezTo>
                    <a:pt x="262" y="146"/>
                    <a:pt x="262" y="148"/>
                    <a:pt x="260" y="150"/>
                  </a:cubicBezTo>
                  <a:cubicBezTo>
                    <a:pt x="259" y="150"/>
                    <a:pt x="259" y="150"/>
                    <a:pt x="258" y="150"/>
                  </a:cubicBezTo>
                  <a:cubicBezTo>
                    <a:pt x="257" y="150"/>
                    <a:pt x="256" y="150"/>
                    <a:pt x="255" y="149"/>
                  </a:cubicBezTo>
                  <a:close/>
                  <a:moveTo>
                    <a:pt x="272" y="137"/>
                  </a:moveTo>
                  <a:cubicBezTo>
                    <a:pt x="271" y="135"/>
                    <a:pt x="271" y="133"/>
                    <a:pt x="273" y="132"/>
                  </a:cubicBezTo>
                  <a:cubicBezTo>
                    <a:pt x="275" y="131"/>
                    <a:pt x="277" y="131"/>
                    <a:pt x="278" y="133"/>
                  </a:cubicBezTo>
                  <a:cubicBezTo>
                    <a:pt x="279" y="134"/>
                    <a:pt x="278" y="136"/>
                    <a:pt x="277" y="138"/>
                  </a:cubicBezTo>
                  <a:cubicBezTo>
                    <a:pt x="276" y="138"/>
                    <a:pt x="276" y="138"/>
                    <a:pt x="275" y="138"/>
                  </a:cubicBezTo>
                  <a:cubicBezTo>
                    <a:pt x="274" y="138"/>
                    <a:pt x="273" y="138"/>
                    <a:pt x="272" y="137"/>
                  </a:cubicBezTo>
                  <a:close/>
                  <a:moveTo>
                    <a:pt x="289" y="125"/>
                  </a:moveTo>
                  <a:cubicBezTo>
                    <a:pt x="288" y="123"/>
                    <a:pt x="288" y="121"/>
                    <a:pt x="290" y="120"/>
                  </a:cubicBezTo>
                  <a:cubicBezTo>
                    <a:pt x="291" y="119"/>
                    <a:pt x="294" y="119"/>
                    <a:pt x="295" y="121"/>
                  </a:cubicBezTo>
                  <a:cubicBezTo>
                    <a:pt x="296" y="122"/>
                    <a:pt x="295" y="125"/>
                    <a:pt x="294" y="126"/>
                  </a:cubicBezTo>
                  <a:cubicBezTo>
                    <a:pt x="293" y="126"/>
                    <a:pt x="293" y="126"/>
                    <a:pt x="292" y="126"/>
                  </a:cubicBezTo>
                  <a:cubicBezTo>
                    <a:pt x="291" y="126"/>
                    <a:pt x="290" y="126"/>
                    <a:pt x="289" y="125"/>
                  </a:cubicBezTo>
                  <a:close/>
                  <a:moveTo>
                    <a:pt x="306" y="113"/>
                  </a:moveTo>
                  <a:cubicBezTo>
                    <a:pt x="305" y="111"/>
                    <a:pt x="305" y="109"/>
                    <a:pt x="307" y="108"/>
                  </a:cubicBezTo>
                  <a:cubicBezTo>
                    <a:pt x="308" y="107"/>
                    <a:pt x="311" y="107"/>
                    <a:pt x="312" y="109"/>
                  </a:cubicBezTo>
                  <a:cubicBezTo>
                    <a:pt x="313" y="110"/>
                    <a:pt x="312" y="113"/>
                    <a:pt x="311" y="114"/>
                  </a:cubicBezTo>
                  <a:cubicBezTo>
                    <a:pt x="310" y="114"/>
                    <a:pt x="310" y="114"/>
                    <a:pt x="309" y="114"/>
                  </a:cubicBezTo>
                  <a:cubicBezTo>
                    <a:pt x="308" y="114"/>
                    <a:pt x="307" y="114"/>
                    <a:pt x="306" y="113"/>
                  </a:cubicBezTo>
                  <a:close/>
                  <a:moveTo>
                    <a:pt x="323" y="101"/>
                  </a:moveTo>
                  <a:cubicBezTo>
                    <a:pt x="322" y="99"/>
                    <a:pt x="322" y="97"/>
                    <a:pt x="324" y="96"/>
                  </a:cubicBezTo>
                  <a:cubicBezTo>
                    <a:pt x="325" y="95"/>
                    <a:pt x="328" y="95"/>
                    <a:pt x="329" y="97"/>
                  </a:cubicBezTo>
                  <a:cubicBezTo>
                    <a:pt x="330" y="99"/>
                    <a:pt x="329" y="101"/>
                    <a:pt x="328" y="102"/>
                  </a:cubicBezTo>
                  <a:cubicBezTo>
                    <a:pt x="327" y="102"/>
                    <a:pt x="327" y="102"/>
                    <a:pt x="326" y="102"/>
                  </a:cubicBezTo>
                  <a:cubicBezTo>
                    <a:pt x="325" y="102"/>
                    <a:pt x="324" y="102"/>
                    <a:pt x="323" y="101"/>
                  </a:cubicBezTo>
                  <a:close/>
                  <a:moveTo>
                    <a:pt x="340" y="89"/>
                  </a:moveTo>
                  <a:cubicBezTo>
                    <a:pt x="339" y="88"/>
                    <a:pt x="339" y="85"/>
                    <a:pt x="341" y="84"/>
                  </a:cubicBezTo>
                  <a:cubicBezTo>
                    <a:pt x="342" y="83"/>
                    <a:pt x="345" y="84"/>
                    <a:pt x="346" y="85"/>
                  </a:cubicBezTo>
                  <a:cubicBezTo>
                    <a:pt x="347" y="87"/>
                    <a:pt x="346" y="89"/>
                    <a:pt x="345" y="90"/>
                  </a:cubicBezTo>
                  <a:cubicBezTo>
                    <a:pt x="344" y="90"/>
                    <a:pt x="344" y="91"/>
                    <a:pt x="343" y="91"/>
                  </a:cubicBezTo>
                  <a:cubicBezTo>
                    <a:pt x="342" y="91"/>
                    <a:pt x="341" y="90"/>
                    <a:pt x="340" y="89"/>
                  </a:cubicBezTo>
                  <a:close/>
                  <a:moveTo>
                    <a:pt x="357" y="77"/>
                  </a:moveTo>
                  <a:cubicBezTo>
                    <a:pt x="356" y="76"/>
                    <a:pt x="356" y="73"/>
                    <a:pt x="358" y="72"/>
                  </a:cubicBezTo>
                  <a:cubicBezTo>
                    <a:pt x="359" y="71"/>
                    <a:pt x="361" y="72"/>
                    <a:pt x="363" y="73"/>
                  </a:cubicBezTo>
                  <a:cubicBezTo>
                    <a:pt x="364" y="75"/>
                    <a:pt x="363" y="77"/>
                    <a:pt x="362" y="78"/>
                  </a:cubicBezTo>
                  <a:cubicBezTo>
                    <a:pt x="361" y="78"/>
                    <a:pt x="360" y="79"/>
                    <a:pt x="360" y="79"/>
                  </a:cubicBezTo>
                  <a:cubicBezTo>
                    <a:pt x="359" y="79"/>
                    <a:pt x="358" y="78"/>
                    <a:pt x="357" y="77"/>
                  </a:cubicBezTo>
                  <a:close/>
                  <a:moveTo>
                    <a:pt x="374" y="65"/>
                  </a:moveTo>
                  <a:cubicBezTo>
                    <a:pt x="373" y="64"/>
                    <a:pt x="373" y="62"/>
                    <a:pt x="375" y="60"/>
                  </a:cubicBezTo>
                  <a:cubicBezTo>
                    <a:pt x="376" y="59"/>
                    <a:pt x="379" y="60"/>
                    <a:pt x="380" y="61"/>
                  </a:cubicBezTo>
                  <a:cubicBezTo>
                    <a:pt x="381" y="63"/>
                    <a:pt x="380" y="65"/>
                    <a:pt x="379" y="66"/>
                  </a:cubicBezTo>
                  <a:cubicBezTo>
                    <a:pt x="378" y="67"/>
                    <a:pt x="377" y="67"/>
                    <a:pt x="377" y="67"/>
                  </a:cubicBezTo>
                  <a:cubicBezTo>
                    <a:pt x="376" y="67"/>
                    <a:pt x="375" y="66"/>
                    <a:pt x="374" y="65"/>
                  </a:cubicBezTo>
                  <a:close/>
                  <a:moveTo>
                    <a:pt x="391" y="53"/>
                  </a:moveTo>
                  <a:cubicBezTo>
                    <a:pt x="390" y="52"/>
                    <a:pt x="390" y="50"/>
                    <a:pt x="392" y="48"/>
                  </a:cubicBezTo>
                  <a:cubicBezTo>
                    <a:pt x="393" y="47"/>
                    <a:pt x="395" y="48"/>
                    <a:pt x="397" y="49"/>
                  </a:cubicBezTo>
                  <a:cubicBezTo>
                    <a:pt x="398" y="51"/>
                    <a:pt x="397" y="53"/>
                    <a:pt x="396" y="54"/>
                  </a:cubicBezTo>
                  <a:cubicBezTo>
                    <a:pt x="395" y="55"/>
                    <a:pt x="394" y="55"/>
                    <a:pt x="394" y="55"/>
                  </a:cubicBezTo>
                  <a:cubicBezTo>
                    <a:pt x="393" y="55"/>
                    <a:pt x="392" y="54"/>
                    <a:pt x="391" y="53"/>
                  </a:cubicBezTo>
                  <a:close/>
                  <a:moveTo>
                    <a:pt x="408" y="41"/>
                  </a:moveTo>
                  <a:cubicBezTo>
                    <a:pt x="407" y="40"/>
                    <a:pt x="407" y="38"/>
                    <a:pt x="409" y="37"/>
                  </a:cubicBezTo>
                  <a:cubicBezTo>
                    <a:pt x="410" y="35"/>
                    <a:pt x="412" y="36"/>
                    <a:pt x="413" y="37"/>
                  </a:cubicBezTo>
                  <a:cubicBezTo>
                    <a:pt x="415" y="39"/>
                    <a:pt x="414" y="41"/>
                    <a:pt x="413" y="42"/>
                  </a:cubicBezTo>
                  <a:cubicBezTo>
                    <a:pt x="412" y="43"/>
                    <a:pt x="411" y="43"/>
                    <a:pt x="411" y="43"/>
                  </a:cubicBezTo>
                  <a:cubicBezTo>
                    <a:pt x="410" y="43"/>
                    <a:pt x="409" y="42"/>
                    <a:pt x="408" y="41"/>
                  </a:cubicBezTo>
                  <a:close/>
                  <a:moveTo>
                    <a:pt x="425" y="29"/>
                  </a:moveTo>
                  <a:cubicBezTo>
                    <a:pt x="424" y="28"/>
                    <a:pt x="424" y="26"/>
                    <a:pt x="426" y="25"/>
                  </a:cubicBezTo>
                  <a:cubicBezTo>
                    <a:pt x="427" y="23"/>
                    <a:pt x="429" y="24"/>
                    <a:pt x="430" y="25"/>
                  </a:cubicBezTo>
                  <a:cubicBezTo>
                    <a:pt x="432" y="27"/>
                    <a:pt x="431" y="29"/>
                    <a:pt x="430" y="30"/>
                  </a:cubicBezTo>
                  <a:cubicBezTo>
                    <a:pt x="429" y="31"/>
                    <a:pt x="428" y="31"/>
                    <a:pt x="428" y="31"/>
                  </a:cubicBezTo>
                  <a:cubicBezTo>
                    <a:pt x="427" y="31"/>
                    <a:pt x="426" y="30"/>
                    <a:pt x="425" y="29"/>
                  </a:cubicBezTo>
                  <a:close/>
                  <a:moveTo>
                    <a:pt x="442" y="17"/>
                  </a:moveTo>
                  <a:cubicBezTo>
                    <a:pt x="441" y="16"/>
                    <a:pt x="441" y="14"/>
                    <a:pt x="443" y="13"/>
                  </a:cubicBezTo>
                  <a:cubicBezTo>
                    <a:pt x="444" y="12"/>
                    <a:pt x="446" y="12"/>
                    <a:pt x="447" y="14"/>
                  </a:cubicBezTo>
                  <a:cubicBezTo>
                    <a:pt x="449" y="15"/>
                    <a:pt x="448" y="17"/>
                    <a:pt x="447" y="18"/>
                  </a:cubicBezTo>
                  <a:cubicBezTo>
                    <a:pt x="446" y="19"/>
                    <a:pt x="445" y="19"/>
                    <a:pt x="445" y="19"/>
                  </a:cubicBezTo>
                  <a:cubicBezTo>
                    <a:pt x="444" y="19"/>
                    <a:pt x="442" y="18"/>
                    <a:pt x="442" y="17"/>
                  </a:cubicBezTo>
                  <a:close/>
                  <a:moveTo>
                    <a:pt x="459" y="6"/>
                  </a:moveTo>
                  <a:cubicBezTo>
                    <a:pt x="458" y="4"/>
                    <a:pt x="458" y="2"/>
                    <a:pt x="460" y="1"/>
                  </a:cubicBezTo>
                  <a:cubicBezTo>
                    <a:pt x="461" y="0"/>
                    <a:pt x="463" y="0"/>
                    <a:pt x="464" y="2"/>
                  </a:cubicBezTo>
                  <a:cubicBezTo>
                    <a:pt x="466" y="3"/>
                    <a:pt x="465" y="5"/>
                    <a:pt x="464" y="6"/>
                  </a:cubicBezTo>
                  <a:cubicBezTo>
                    <a:pt x="463" y="7"/>
                    <a:pt x="462" y="7"/>
                    <a:pt x="462" y="7"/>
                  </a:cubicBezTo>
                  <a:cubicBezTo>
                    <a:pt x="460" y="7"/>
                    <a:pt x="459" y="7"/>
                    <a:pt x="45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634"/>
            <p:cNvSpPr>
              <a:spLocks noEditPoints="1"/>
            </p:cNvSpPr>
            <p:nvPr/>
          </p:nvSpPr>
          <p:spPr bwMode="auto">
            <a:xfrm>
              <a:off x="-1976437" y="454025"/>
              <a:ext cx="1303338" cy="171450"/>
            </a:xfrm>
            <a:custGeom>
              <a:avLst/>
              <a:gdLst>
                <a:gd name="T0" fmla="*/ 8 w 502"/>
                <a:gd name="T1" fmla="*/ 62 h 66"/>
                <a:gd name="T2" fmla="*/ 1 w 502"/>
                <a:gd name="T3" fmla="*/ 63 h 66"/>
                <a:gd name="T4" fmla="*/ 28 w 502"/>
                <a:gd name="T5" fmla="*/ 60 h 66"/>
                <a:gd name="T6" fmla="*/ 21 w 502"/>
                <a:gd name="T7" fmla="*/ 61 h 66"/>
                <a:gd name="T8" fmla="*/ 49 w 502"/>
                <a:gd name="T9" fmla="*/ 57 h 66"/>
                <a:gd name="T10" fmla="*/ 42 w 502"/>
                <a:gd name="T11" fmla="*/ 58 h 66"/>
                <a:gd name="T12" fmla="*/ 69 w 502"/>
                <a:gd name="T13" fmla="*/ 55 h 66"/>
                <a:gd name="T14" fmla="*/ 62 w 502"/>
                <a:gd name="T15" fmla="*/ 56 h 66"/>
                <a:gd name="T16" fmla="*/ 90 w 502"/>
                <a:gd name="T17" fmla="*/ 52 h 66"/>
                <a:gd name="T18" fmla="*/ 83 w 502"/>
                <a:gd name="T19" fmla="*/ 53 h 66"/>
                <a:gd name="T20" fmla="*/ 111 w 502"/>
                <a:gd name="T21" fmla="*/ 50 h 66"/>
                <a:gd name="T22" fmla="*/ 104 w 502"/>
                <a:gd name="T23" fmla="*/ 51 h 66"/>
                <a:gd name="T24" fmla="*/ 131 w 502"/>
                <a:gd name="T25" fmla="*/ 48 h 66"/>
                <a:gd name="T26" fmla="*/ 124 w 502"/>
                <a:gd name="T27" fmla="*/ 48 h 66"/>
                <a:gd name="T28" fmla="*/ 152 w 502"/>
                <a:gd name="T29" fmla="*/ 45 h 66"/>
                <a:gd name="T30" fmla="*/ 145 w 502"/>
                <a:gd name="T31" fmla="*/ 46 h 66"/>
                <a:gd name="T32" fmla="*/ 172 w 502"/>
                <a:gd name="T33" fmla="*/ 43 h 66"/>
                <a:gd name="T34" fmla="*/ 165 w 502"/>
                <a:gd name="T35" fmla="*/ 43 h 66"/>
                <a:gd name="T36" fmla="*/ 193 w 502"/>
                <a:gd name="T37" fmla="*/ 40 h 66"/>
                <a:gd name="T38" fmla="*/ 186 w 502"/>
                <a:gd name="T39" fmla="*/ 41 h 66"/>
                <a:gd name="T40" fmla="*/ 213 w 502"/>
                <a:gd name="T41" fmla="*/ 38 h 66"/>
                <a:gd name="T42" fmla="*/ 207 w 502"/>
                <a:gd name="T43" fmla="*/ 38 h 66"/>
                <a:gd name="T44" fmla="*/ 234 w 502"/>
                <a:gd name="T45" fmla="*/ 35 h 66"/>
                <a:gd name="T46" fmla="*/ 227 w 502"/>
                <a:gd name="T47" fmla="*/ 36 h 66"/>
                <a:gd name="T48" fmla="*/ 255 w 502"/>
                <a:gd name="T49" fmla="*/ 33 h 66"/>
                <a:gd name="T50" fmla="*/ 248 w 502"/>
                <a:gd name="T51" fmla="*/ 34 h 66"/>
                <a:gd name="T52" fmla="*/ 275 w 502"/>
                <a:gd name="T53" fmla="*/ 30 h 66"/>
                <a:gd name="T54" fmla="*/ 268 w 502"/>
                <a:gd name="T55" fmla="*/ 31 h 66"/>
                <a:gd name="T56" fmla="*/ 296 w 502"/>
                <a:gd name="T57" fmla="*/ 28 h 66"/>
                <a:gd name="T58" fmla="*/ 289 w 502"/>
                <a:gd name="T59" fmla="*/ 29 h 66"/>
                <a:gd name="T60" fmla="*/ 316 w 502"/>
                <a:gd name="T61" fmla="*/ 25 h 66"/>
                <a:gd name="T62" fmla="*/ 310 w 502"/>
                <a:gd name="T63" fmla="*/ 26 h 66"/>
                <a:gd name="T64" fmla="*/ 337 w 502"/>
                <a:gd name="T65" fmla="*/ 23 h 66"/>
                <a:gd name="T66" fmla="*/ 330 w 502"/>
                <a:gd name="T67" fmla="*/ 24 h 66"/>
                <a:gd name="T68" fmla="*/ 358 w 502"/>
                <a:gd name="T69" fmla="*/ 20 h 66"/>
                <a:gd name="T70" fmla="*/ 351 w 502"/>
                <a:gd name="T71" fmla="*/ 21 h 66"/>
                <a:gd name="T72" fmla="*/ 378 w 502"/>
                <a:gd name="T73" fmla="*/ 18 h 66"/>
                <a:gd name="T74" fmla="*/ 371 w 502"/>
                <a:gd name="T75" fmla="*/ 19 h 66"/>
                <a:gd name="T76" fmla="*/ 399 w 502"/>
                <a:gd name="T77" fmla="*/ 15 h 66"/>
                <a:gd name="T78" fmla="*/ 392 w 502"/>
                <a:gd name="T79" fmla="*/ 16 h 66"/>
                <a:gd name="T80" fmla="*/ 419 w 502"/>
                <a:gd name="T81" fmla="*/ 13 h 66"/>
                <a:gd name="T82" fmla="*/ 413 w 502"/>
                <a:gd name="T83" fmla="*/ 14 h 66"/>
                <a:gd name="T84" fmla="*/ 440 w 502"/>
                <a:gd name="T85" fmla="*/ 10 h 66"/>
                <a:gd name="T86" fmla="*/ 433 w 502"/>
                <a:gd name="T87" fmla="*/ 11 h 66"/>
                <a:gd name="T88" fmla="*/ 461 w 502"/>
                <a:gd name="T89" fmla="*/ 8 h 66"/>
                <a:gd name="T90" fmla="*/ 454 w 502"/>
                <a:gd name="T91" fmla="*/ 9 h 66"/>
                <a:gd name="T92" fmla="*/ 481 w 502"/>
                <a:gd name="T93" fmla="*/ 5 h 66"/>
                <a:gd name="T94" fmla="*/ 474 w 502"/>
                <a:gd name="T95" fmla="*/ 6 h 66"/>
                <a:gd name="T96" fmla="*/ 502 w 502"/>
                <a:gd name="T97" fmla="*/ 3 h 66"/>
                <a:gd name="T98" fmla="*/ 495 w 502"/>
                <a:gd name="T9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2" h="66">
                  <a:moveTo>
                    <a:pt x="1" y="63"/>
                  </a:moveTo>
                  <a:cubicBezTo>
                    <a:pt x="0" y="61"/>
                    <a:pt x="2" y="60"/>
                    <a:pt x="4" y="59"/>
                  </a:cubicBezTo>
                  <a:cubicBezTo>
                    <a:pt x="6" y="59"/>
                    <a:pt x="7" y="60"/>
                    <a:pt x="8" y="62"/>
                  </a:cubicBezTo>
                  <a:cubicBezTo>
                    <a:pt x="8" y="64"/>
                    <a:pt x="6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2" y="66"/>
                    <a:pt x="1" y="65"/>
                    <a:pt x="1" y="63"/>
                  </a:cubicBezTo>
                  <a:close/>
                  <a:moveTo>
                    <a:pt x="21" y="61"/>
                  </a:moveTo>
                  <a:cubicBezTo>
                    <a:pt x="21" y="59"/>
                    <a:pt x="22" y="57"/>
                    <a:pt x="24" y="57"/>
                  </a:cubicBezTo>
                  <a:cubicBezTo>
                    <a:pt x="26" y="57"/>
                    <a:pt x="28" y="58"/>
                    <a:pt x="28" y="60"/>
                  </a:cubicBezTo>
                  <a:cubicBezTo>
                    <a:pt x="28" y="62"/>
                    <a:pt x="27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3" y="64"/>
                    <a:pt x="21" y="62"/>
                    <a:pt x="21" y="61"/>
                  </a:cubicBezTo>
                  <a:close/>
                  <a:moveTo>
                    <a:pt x="42" y="58"/>
                  </a:moveTo>
                  <a:cubicBezTo>
                    <a:pt x="42" y="56"/>
                    <a:pt x="43" y="55"/>
                    <a:pt x="45" y="54"/>
                  </a:cubicBezTo>
                  <a:cubicBezTo>
                    <a:pt x="47" y="54"/>
                    <a:pt x="48" y="56"/>
                    <a:pt x="49" y="57"/>
                  </a:cubicBezTo>
                  <a:cubicBezTo>
                    <a:pt x="49" y="59"/>
                    <a:pt x="48" y="61"/>
                    <a:pt x="4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2" y="60"/>
                    <a:pt x="42" y="58"/>
                  </a:cubicBezTo>
                  <a:close/>
                  <a:moveTo>
                    <a:pt x="62" y="56"/>
                  </a:moveTo>
                  <a:cubicBezTo>
                    <a:pt x="62" y="54"/>
                    <a:pt x="64" y="52"/>
                    <a:pt x="65" y="52"/>
                  </a:cubicBezTo>
                  <a:cubicBezTo>
                    <a:pt x="67" y="52"/>
                    <a:pt x="69" y="53"/>
                    <a:pt x="69" y="55"/>
                  </a:cubicBezTo>
                  <a:cubicBezTo>
                    <a:pt x="70" y="57"/>
                    <a:pt x="68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4" y="59"/>
                    <a:pt x="63" y="58"/>
                    <a:pt x="62" y="56"/>
                  </a:cubicBezTo>
                  <a:close/>
                  <a:moveTo>
                    <a:pt x="83" y="53"/>
                  </a:moveTo>
                  <a:cubicBezTo>
                    <a:pt x="83" y="51"/>
                    <a:pt x="84" y="50"/>
                    <a:pt x="86" y="49"/>
                  </a:cubicBezTo>
                  <a:cubicBezTo>
                    <a:pt x="88" y="49"/>
                    <a:pt x="90" y="51"/>
                    <a:pt x="90" y="52"/>
                  </a:cubicBezTo>
                  <a:cubicBezTo>
                    <a:pt x="90" y="54"/>
                    <a:pt x="89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5" y="56"/>
                    <a:pt x="83" y="55"/>
                    <a:pt x="83" y="53"/>
                  </a:cubicBezTo>
                  <a:close/>
                  <a:moveTo>
                    <a:pt x="104" y="51"/>
                  </a:moveTo>
                  <a:cubicBezTo>
                    <a:pt x="103" y="49"/>
                    <a:pt x="105" y="47"/>
                    <a:pt x="107" y="47"/>
                  </a:cubicBezTo>
                  <a:cubicBezTo>
                    <a:pt x="109" y="47"/>
                    <a:pt x="110" y="48"/>
                    <a:pt x="111" y="50"/>
                  </a:cubicBezTo>
                  <a:cubicBezTo>
                    <a:pt x="111" y="52"/>
                    <a:pt x="109" y="54"/>
                    <a:pt x="107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5" y="54"/>
                    <a:pt x="104" y="53"/>
                    <a:pt x="104" y="51"/>
                  </a:cubicBezTo>
                  <a:close/>
                  <a:moveTo>
                    <a:pt x="124" y="48"/>
                  </a:moveTo>
                  <a:cubicBezTo>
                    <a:pt x="124" y="46"/>
                    <a:pt x="125" y="45"/>
                    <a:pt x="127" y="45"/>
                  </a:cubicBezTo>
                  <a:cubicBezTo>
                    <a:pt x="129" y="44"/>
                    <a:pt x="131" y="46"/>
                    <a:pt x="131" y="48"/>
                  </a:cubicBezTo>
                  <a:cubicBezTo>
                    <a:pt x="131" y="49"/>
                    <a:pt x="130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6" y="51"/>
                    <a:pt x="124" y="50"/>
                    <a:pt x="124" y="48"/>
                  </a:cubicBezTo>
                  <a:close/>
                  <a:moveTo>
                    <a:pt x="145" y="46"/>
                  </a:moveTo>
                  <a:cubicBezTo>
                    <a:pt x="145" y="44"/>
                    <a:pt x="146" y="42"/>
                    <a:pt x="148" y="42"/>
                  </a:cubicBezTo>
                  <a:cubicBezTo>
                    <a:pt x="150" y="42"/>
                    <a:pt x="151" y="43"/>
                    <a:pt x="152" y="45"/>
                  </a:cubicBezTo>
                  <a:cubicBezTo>
                    <a:pt x="152" y="47"/>
                    <a:pt x="151" y="49"/>
                    <a:pt x="149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49"/>
                    <a:pt x="145" y="48"/>
                    <a:pt x="145" y="46"/>
                  </a:cubicBezTo>
                  <a:close/>
                  <a:moveTo>
                    <a:pt x="165" y="43"/>
                  </a:moveTo>
                  <a:cubicBezTo>
                    <a:pt x="165" y="42"/>
                    <a:pt x="167" y="40"/>
                    <a:pt x="168" y="40"/>
                  </a:cubicBezTo>
                  <a:cubicBezTo>
                    <a:pt x="170" y="39"/>
                    <a:pt x="172" y="41"/>
                    <a:pt x="172" y="43"/>
                  </a:cubicBezTo>
                  <a:cubicBezTo>
                    <a:pt x="173" y="45"/>
                    <a:pt x="171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7" y="46"/>
                    <a:pt x="166" y="45"/>
                    <a:pt x="165" y="43"/>
                  </a:cubicBezTo>
                  <a:close/>
                  <a:moveTo>
                    <a:pt x="186" y="41"/>
                  </a:moveTo>
                  <a:cubicBezTo>
                    <a:pt x="186" y="39"/>
                    <a:pt x="187" y="37"/>
                    <a:pt x="189" y="37"/>
                  </a:cubicBezTo>
                  <a:cubicBezTo>
                    <a:pt x="191" y="37"/>
                    <a:pt x="193" y="38"/>
                    <a:pt x="193" y="40"/>
                  </a:cubicBezTo>
                  <a:cubicBezTo>
                    <a:pt x="193" y="42"/>
                    <a:pt x="192" y="44"/>
                    <a:pt x="190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8" y="44"/>
                    <a:pt x="186" y="43"/>
                    <a:pt x="186" y="41"/>
                  </a:cubicBezTo>
                  <a:close/>
                  <a:moveTo>
                    <a:pt x="207" y="38"/>
                  </a:moveTo>
                  <a:cubicBezTo>
                    <a:pt x="206" y="37"/>
                    <a:pt x="208" y="35"/>
                    <a:pt x="210" y="35"/>
                  </a:cubicBezTo>
                  <a:cubicBezTo>
                    <a:pt x="212" y="34"/>
                    <a:pt x="213" y="36"/>
                    <a:pt x="213" y="38"/>
                  </a:cubicBezTo>
                  <a:cubicBezTo>
                    <a:pt x="214" y="40"/>
                    <a:pt x="212" y="41"/>
                    <a:pt x="210" y="41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08" y="42"/>
                    <a:pt x="207" y="40"/>
                    <a:pt x="207" y="38"/>
                  </a:cubicBezTo>
                  <a:close/>
                  <a:moveTo>
                    <a:pt x="227" y="36"/>
                  </a:moveTo>
                  <a:cubicBezTo>
                    <a:pt x="227" y="34"/>
                    <a:pt x="228" y="32"/>
                    <a:pt x="230" y="32"/>
                  </a:cubicBezTo>
                  <a:cubicBezTo>
                    <a:pt x="232" y="32"/>
                    <a:pt x="234" y="33"/>
                    <a:pt x="234" y="35"/>
                  </a:cubicBezTo>
                  <a:cubicBezTo>
                    <a:pt x="234" y="37"/>
                    <a:pt x="233" y="39"/>
                    <a:pt x="231" y="39"/>
                  </a:cubicBezTo>
                  <a:cubicBezTo>
                    <a:pt x="231" y="39"/>
                    <a:pt x="231" y="39"/>
                    <a:pt x="231" y="39"/>
                  </a:cubicBezTo>
                  <a:cubicBezTo>
                    <a:pt x="229" y="39"/>
                    <a:pt x="227" y="38"/>
                    <a:pt x="227" y="36"/>
                  </a:cubicBezTo>
                  <a:close/>
                  <a:moveTo>
                    <a:pt x="248" y="34"/>
                  </a:moveTo>
                  <a:cubicBezTo>
                    <a:pt x="248" y="32"/>
                    <a:pt x="249" y="30"/>
                    <a:pt x="251" y="30"/>
                  </a:cubicBezTo>
                  <a:cubicBezTo>
                    <a:pt x="253" y="29"/>
                    <a:pt x="254" y="31"/>
                    <a:pt x="255" y="33"/>
                  </a:cubicBezTo>
                  <a:cubicBezTo>
                    <a:pt x="255" y="35"/>
                    <a:pt x="254" y="36"/>
                    <a:pt x="252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0" y="37"/>
                    <a:pt x="248" y="35"/>
                    <a:pt x="248" y="34"/>
                  </a:cubicBezTo>
                  <a:close/>
                  <a:moveTo>
                    <a:pt x="268" y="31"/>
                  </a:moveTo>
                  <a:cubicBezTo>
                    <a:pt x="268" y="29"/>
                    <a:pt x="270" y="27"/>
                    <a:pt x="271" y="27"/>
                  </a:cubicBezTo>
                  <a:cubicBezTo>
                    <a:pt x="273" y="27"/>
                    <a:pt x="275" y="28"/>
                    <a:pt x="275" y="30"/>
                  </a:cubicBezTo>
                  <a:cubicBezTo>
                    <a:pt x="275" y="32"/>
                    <a:pt x="274" y="34"/>
                    <a:pt x="272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0" y="34"/>
                    <a:pt x="269" y="33"/>
                    <a:pt x="268" y="31"/>
                  </a:cubicBezTo>
                  <a:close/>
                  <a:moveTo>
                    <a:pt x="289" y="29"/>
                  </a:moveTo>
                  <a:cubicBezTo>
                    <a:pt x="289" y="27"/>
                    <a:pt x="290" y="25"/>
                    <a:pt x="292" y="25"/>
                  </a:cubicBezTo>
                  <a:cubicBezTo>
                    <a:pt x="294" y="24"/>
                    <a:pt x="296" y="26"/>
                    <a:pt x="296" y="28"/>
                  </a:cubicBezTo>
                  <a:cubicBezTo>
                    <a:pt x="296" y="30"/>
                    <a:pt x="295" y="31"/>
                    <a:pt x="293" y="32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1" y="32"/>
                    <a:pt x="289" y="30"/>
                    <a:pt x="289" y="29"/>
                  </a:cubicBezTo>
                  <a:close/>
                  <a:moveTo>
                    <a:pt x="310" y="26"/>
                  </a:moveTo>
                  <a:cubicBezTo>
                    <a:pt x="309" y="24"/>
                    <a:pt x="311" y="22"/>
                    <a:pt x="313" y="22"/>
                  </a:cubicBezTo>
                  <a:cubicBezTo>
                    <a:pt x="314" y="22"/>
                    <a:pt x="316" y="23"/>
                    <a:pt x="316" y="25"/>
                  </a:cubicBezTo>
                  <a:cubicBezTo>
                    <a:pt x="317" y="27"/>
                    <a:pt x="315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1" y="29"/>
                    <a:pt x="310" y="28"/>
                    <a:pt x="310" y="26"/>
                  </a:cubicBezTo>
                  <a:close/>
                  <a:moveTo>
                    <a:pt x="330" y="24"/>
                  </a:moveTo>
                  <a:cubicBezTo>
                    <a:pt x="330" y="22"/>
                    <a:pt x="331" y="20"/>
                    <a:pt x="333" y="20"/>
                  </a:cubicBezTo>
                  <a:cubicBezTo>
                    <a:pt x="335" y="20"/>
                    <a:pt x="337" y="21"/>
                    <a:pt x="337" y="23"/>
                  </a:cubicBezTo>
                  <a:cubicBezTo>
                    <a:pt x="337" y="25"/>
                    <a:pt x="336" y="26"/>
                    <a:pt x="334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2" y="27"/>
                    <a:pt x="330" y="25"/>
                    <a:pt x="330" y="24"/>
                  </a:cubicBezTo>
                  <a:close/>
                  <a:moveTo>
                    <a:pt x="351" y="21"/>
                  </a:moveTo>
                  <a:cubicBezTo>
                    <a:pt x="351" y="19"/>
                    <a:pt x="352" y="18"/>
                    <a:pt x="354" y="17"/>
                  </a:cubicBezTo>
                  <a:cubicBezTo>
                    <a:pt x="356" y="17"/>
                    <a:pt x="357" y="18"/>
                    <a:pt x="358" y="20"/>
                  </a:cubicBezTo>
                  <a:cubicBezTo>
                    <a:pt x="358" y="22"/>
                    <a:pt x="356" y="24"/>
                    <a:pt x="355" y="24"/>
                  </a:cubicBezTo>
                  <a:cubicBezTo>
                    <a:pt x="354" y="24"/>
                    <a:pt x="354" y="24"/>
                    <a:pt x="354" y="24"/>
                  </a:cubicBezTo>
                  <a:cubicBezTo>
                    <a:pt x="352" y="24"/>
                    <a:pt x="351" y="23"/>
                    <a:pt x="351" y="21"/>
                  </a:cubicBezTo>
                  <a:close/>
                  <a:moveTo>
                    <a:pt x="371" y="19"/>
                  </a:moveTo>
                  <a:cubicBezTo>
                    <a:pt x="371" y="17"/>
                    <a:pt x="372" y="15"/>
                    <a:pt x="374" y="15"/>
                  </a:cubicBezTo>
                  <a:cubicBezTo>
                    <a:pt x="376" y="15"/>
                    <a:pt x="378" y="16"/>
                    <a:pt x="378" y="18"/>
                  </a:cubicBezTo>
                  <a:cubicBezTo>
                    <a:pt x="378" y="20"/>
                    <a:pt x="377" y="21"/>
                    <a:pt x="375" y="22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3" y="22"/>
                    <a:pt x="372" y="20"/>
                    <a:pt x="371" y="19"/>
                  </a:cubicBezTo>
                  <a:close/>
                  <a:moveTo>
                    <a:pt x="392" y="16"/>
                  </a:moveTo>
                  <a:cubicBezTo>
                    <a:pt x="392" y="14"/>
                    <a:pt x="393" y="13"/>
                    <a:pt x="395" y="12"/>
                  </a:cubicBezTo>
                  <a:cubicBezTo>
                    <a:pt x="397" y="12"/>
                    <a:pt x="399" y="13"/>
                    <a:pt x="399" y="15"/>
                  </a:cubicBezTo>
                  <a:cubicBezTo>
                    <a:pt x="399" y="17"/>
                    <a:pt x="398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4" y="19"/>
                    <a:pt x="392" y="18"/>
                    <a:pt x="392" y="16"/>
                  </a:cubicBezTo>
                  <a:close/>
                  <a:moveTo>
                    <a:pt x="413" y="14"/>
                  </a:moveTo>
                  <a:cubicBezTo>
                    <a:pt x="412" y="12"/>
                    <a:pt x="414" y="10"/>
                    <a:pt x="416" y="10"/>
                  </a:cubicBezTo>
                  <a:cubicBezTo>
                    <a:pt x="417" y="10"/>
                    <a:pt x="419" y="11"/>
                    <a:pt x="419" y="13"/>
                  </a:cubicBezTo>
                  <a:cubicBezTo>
                    <a:pt x="420" y="15"/>
                    <a:pt x="418" y="17"/>
                    <a:pt x="416" y="17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4" y="17"/>
                    <a:pt x="413" y="15"/>
                    <a:pt x="413" y="14"/>
                  </a:cubicBezTo>
                  <a:close/>
                  <a:moveTo>
                    <a:pt x="433" y="11"/>
                  </a:moveTo>
                  <a:cubicBezTo>
                    <a:pt x="433" y="9"/>
                    <a:pt x="434" y="8"/>
                    <a:pt x="436" y="7"/>
                  </a:cubicBezTo>
                  <a:cubicBezTo>
                    <a:pt x="438" y="7"/>
                    <a:pt x="440" y="9"/>
                    <a:pt x="440" y="10"/>
                  </a:cubicBezTo>
                  <a:cubicBezTo>
                    <a:pt x="440" y="12"/>
                    <a:pt x="439" y="14"/>
                    <a:pt x="437" y="14"/>
                  </a:cubicBezTo>
                  <a:cubicBezTo>
                    <a:pt x="437" y="14"/>
                    <a:pt x="437" y="14"/>
                    <a:pt x="437" y="14"/>
                  </a:cubicBezTo>
                  <a:cubicBezTo>
                    <a:pt x="435" y="14"/>
                    <a:pt x="433" y="13"/>
                    <a:pt x="433" y="11"/>
                  </a:cubicBezTo>
                  <a:close/>
                  <a:moveTo>
                    <a:pt x="454" y="9"/>
                  </a:moveTo>
                  <a:cubicBezTo>
                    <a:pt x="453" y="7"/>
                    <a:pt x="455" y="5"/>
                    <a:pt x="457" y="5"/>
                  </a:cubicBezTo>
                  <a:cubicBezTo>
                    <a:pt x="459" y="5"/>
                    <a:pt x="460" y="6"/>
                    <a:pt x="461" y="8"/>
                  </a:cubicBezTo>
                  <a:cubicBezTo>
                    <a:pt x="461" y="10"/>
                    <a:pt x="459" y="12"/>
                    <a:pt x="458" y="12"/>
                  </a:cubicBezTo>
                  <a:cubicBezTo>
                    <a:pt x="457" y="12"/>
                    <a:pt x="457" y="12"/>
                    <a:pt x="457" y="12"/>
                  </a:cubicBezTo>
                  <a:cubicBezTo>
                    <a:pt x="455" y="12"/>
                    <a:pt x="454" y="10"/>
                    <a:pt x="454" y="9"/>
                  </a:cubicBezTo>
                  <a:close/>
                  <a:moveTo>
                    <a:pt x="474" y="6"/>
                  </a:moveTo>
                  <a:cubicBezTo>
                    <a:pt x="474" y="4"/>
                    <a:pt x="475" y="3"/>
                    <a:pt x="477" y="2"/>
                  </a:cubicBezTo>
                  <a:cubicBezTo>
                    <a:pt x="479" y="2"/>
                    <a:pt x="481" y="4"/>
                    <a:pt x="481" y="5"/>
                  </a:cubicBezTo>
                  <a:cubicBezTo>
                    <a:pt x="481" y="7"/>
                    <a:pt x="480" y="9"/>
                    <a:pt x="478" y="9"/>
                  </a:cubicBezTo>
                  <a:cubicBezTo>
                    <a:pt x="478" y="9"/>
                    <a:pt x="478" y="9"/>
                    <a:pt x="478" y="9"/>
                  </a:cubicBezTo>
                  <a:cubicBezTo>
                    <a:pt x="476" y="9"/>
                    <a:pt x="474" y="8"/>
                    <a:pt x="474" y="6"/>
                  </a:cubicBezTo>
                  <a:close/>
                  <a:moveTo>
                    <a:pt x="495" y="4"/>
                  </a:moveTo>
                  <a:cubicBezTo>
                    <a:pt x="495" y="2"/>
                    <a:pt x="496" y="0"/>
                    <a:pt x="498" y="0"/>
                  </a:cubicBezTo>
                  <a:cubicBezTo>
                    <a:pt x="500" y="0"/>
                    <a:pt x="502" y="1"/>
                    <a:pt x="502" y="3"/>
                  </a:cubicBezTo>
                  <a:cubicBezTo>
                    <a:pt x="502" y="5"/>
                    <a:pt x="501" y="7"/>
                    <a:pt x="499" y="7"/>
                  </a:cubicBezTo>
                  <a:cubicBezTo>
                    <a:pt x="498" y="7"/>
                    <a:pt x="498" y="7"/>
                    <a:pt x="498" y="7"/>
                  </a:cubicBezTo>
                  <a:cubicBezTo>
                    <a:pt x="497" y="7"/>
                    <a:pt x="495" y="6"/>
                    <a:pt x="49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635"/>
            <p:cNvSpPr>
              <a:spLocks noEditPoints="1"/>
            </p:cNvSpPr>
            <p:nvPr/>
          </p:nvSpPr>
          <p:spPr bwMode="auto">
            <a:xfrm>
              <a:off x="-195262" y="-928687"/>
              <a:ext cx="487363" cy="1225550"/>
            </a:xfrm>
            <a:custGeom>
              <a:avLst/>
              <a:gdLst>
                <a:gd name="T0" fmla="*/ 187 w 188"/>
                <a:gd name="T1" fmla="*/ 467 h 472"/>
                <a:gd name="T2" fmla="*/ 181 w 188"/>
                <a:gd name="T3" fmla="*/ 470 h 472"/>
                <a:gd name="T4" fmla="*/ 180 w 188"/>
                <a:gd name="T5" fmla="*/ 448 h 472"/>
                <a:gd name="T6" fmla="*/ 173 w 188"/>
                <a:gd name="T7" fmla="*/ 450 h 472"/>
                <a:gd name="T8" fmla="*/ 172 w 188"/>
                <a:gd name="T9" fmla="*/ 429 h 472"/>
                <a:gd name="T10" fmla="*/ 166 w 188"/>
                <a:gd name="T11" fmla="*/ 431 h 472"/>
                <a:gd name="T12" fmla="*/ 165 w 188"/>
                <a:gd name="T13" fmla="*/ 409 h 472"/>
                <a:gd name="T14" fmla="*/ 158 w 188"/>
                <a:gd name="T15" fmla="*/ 412 h 472"/>
                <a:gd name="T16" fmla="*/ 157 w 188"/>
                <a:gd name="T17" fmla="*/ 390 h 472"/>
                <a:gd name="T18" fmla="*/ 151 w 188"/>
                <a:gd name="T19" fmla="*/ 392 h 472"/>
                <a:gd name="T20" fmla="*/ 150 w 188"/>
                <a:gd name="T21" fmla="*/ 370 h 472"/>
                <a:gd name="T22" fmla="*/ 143 w 188"/>
                <a:gd name="T23" fmla="*/ 373 h 472"/>
                <a:gd name="T24" fmla="*/ 142 w 188"/>
                <a:gd name="T25" fmla="*/ 351 h 472"/>
                <a:gd name="T26" fmla="*/ 136 w 188"/>
                <a:gd name="T27" fmla="*/ 354 h 472"/>
                <a:gd name="T28" fmla="*/ 135 w 188"/>
                <a:gd name="T29" fmla="*/ 332 h 472"/>
                <a:gd name="T30" fmla="*/ 128 w 188"/>
                <a:gd name="T31" fmla="*/ 334 h 472"/>
                <a:gd name="T32" fmla="*/ 127 w 188"/>
                <a:gd name="T33" fmla="*/ 312 h 472"/>
                <a:gd name="T34" fmla="*/ 121 w 188"/>
                <a:gd name="T35" fmla="*/ 315 h 472"/>
                <a:gd name="T36" fmla="*/ 120 w 188"/>
                <a:gd name="T37" fmla="*/ 293 h 472"/>
                <a:gd name="T38" fmla="*/ 113 w 188"/>
                <a:gd name="T39" fmla="*/ 296 h 472"/>
                <a:gd name="T40" fmla="*/ 112 w 188"/>
                <a:gd name="T41" fmla="*/ 274 h 472"/>
                <a:gd name="T42" fmla="*/ 106 w 188"/>
                <a:gd name="T43" fmla="*/ 276 h 472"/>
                <a:gd name="T44" fmla="*/ 105 w 188"/>
                <a:gd name="T45" fmla="*/ 254 h 472"/>
                <a:gd name="T46" fmla="*/ 98 w 188"/>
                <a:gd name="T47" fmla="*/ 257 h 472"/>
                <a:gd name="T48" fmla="*/ 97 w 188"/>
                <a:gd name="T49" fmla="*/ 235 h 472"/>
                <a:gd name="T50" fmla="*/ 91 w 188"/>
                <a:gd name="T51" fmla="*/ 238 h 472"/>
                <a:gd name="T52" fmla="*/ 90 w 188"/>
                <a:gd name="T53" fmla="*/ 216 h 472"/>
                <a:gd name="T54" fmla="*/ 83 w 188"/>
                <a:gd name="T55" fmla="*/ 218 h 472"/>
                <a:gd name="T56" fmla="*/ 82 w 188"/>
                <a:gd name="T57" fmla="*/ 196 h 472"/>
                <a:gd name="T58" fmla="*/ 76 w 188"/>
                <a:gd name="T59" fmla="*/ 199 h 472"/>
                <a:gd name="T60" fmla="*/ 75 w 188"/>
                <a:gd name="T61" fmla="*/ 177 h 472"/>
                <a:gd name="T62" fmla="*/ 68 w 188"/>
                <a:gd name="T63" fmla="*/ 180 h 472"/>
                <a:gd name="T64" fmla="*/ 67 w 188"/>
                <a:gd name="T65" fmla="*/ 158 h 472"/>
                <a:gd name="T66" fmla="*/ 61 w 188"/>
                <a:gd name="T67" fmla="*/ 160 h 472"/>
                <a:gd name="T68" fmla="*/ 60 w 188"/>
                <a:gd name="T69" fmla="*/ 138 h 472"/>
                <a:gd name="T70" fmla="*/ 53 w 188"/>
                <a:gd name="T71" fmla="*/ 141 h 472"/>
                <a:gd name="T72" fmla="*/ 52 w 188"/>
                <a:gd name="T73" fmla="*/ 119 h 472"/>
                <a:gd name="T74" fmla="*/ 46 w 188"/>
                <a:gd name="T75" fmla="*/ 122 h 472"/>
                <a:gd name="T76" fmla="*/ 45 w 188"/>
                <a:gd name="T77" fmla="*/ 100 h 472"/>
                <a:gd name="T78" fmla="*/ 38 w 188"/>
                <a:gd name="T79" fmla="*/ 102 h 472"/>
                <a:gd name="T80" fmla="*/ 37 w 188"/>
                <a:gd name="T81" fmla="*/ 80 h 472"/>
                <a:gd name="T82" fmla="*/ 31 w 188"/>
                <a:gd name="T83" fmla="*/ 83 h 472"/>
                <a:gd name="T84" fmla="*/ 30 w 188"/>
                <a:gd name="T85" fmla="*/ 61 h 472"/>
                <a:gd name="T86" fmla="*/ 23 w 188"/>
                <a:gd name="T87" fmla="*/ 64 h 472"/>
                <a:gd name="T88" fmla="*/ 22 w 188"/>
                <a:gd name="T89" fmla="*/ 42 h 472"/>
                <a:gd name="T90" fmla="*/ 16 w 188"/>
                <a:gd name="T91" fmla="*/ 44 h 472"/>
                <a:gd name="T92" fmla="*/ 15 w 188"/>
                <a:gd name="T93" fmla="*/ 22 h 472"/>
                <a:gd name="T94" fmla="*/ 9 w 188"/>
                <a:gd name="T95" fmla="*/ 25 h 472"/>
                <a:gd name="T96" fmla="*/ 7 w 188"/>
                <a:gd name="T97" fmla="*/ 3 h 472"/>
                <a:gd name="T98" fmla="*/ 1 w 188"/>
                <a:gd name="T99" fmla="*/ 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472">
                  <a:moveTo>
                    <a:pt x="181" y="470"/>
                  </a:moveTo>
                  <a:cubicBezTo>
                    <a:pt x="180" y="468"/>
                    <a:pt x="181" y="466"/>
                    <a:pt x="183" y="465"/>
                  </a:cubicBezTo>
                  <a:cubicBezTo>
                    <a:pt x="184" y="465"/>
                    <a:pt x="186" y="465"/>
                    <a:pt x="187" y="467"/>
                  </a:cubicBezTo>
                  <a:cubicBezTo>
                    <a:pt x="188" y="469"/>
                    <a:pt x="187" y="471"/>
                    <a:pt x="185" y="472"/>
                  </a:cubicBezTo>
                  <a:cubicBezTo>
                    <a:pt x="185" y="472"/>
                    <a:pt x="184" y="472"/>
                    <a:pt x="184" y="472"/>
                  </a:cubicBezTo>
                  <a:cubicBezTo>
                    <a:pt x="183" y="472"/>
                    <a:pt x="181" y="471"/>
                    <a:pt x="181" y="470"/>
                  </a:cubicBezTo>
                  <a:close/>
                  <a:moveTo>
                    <a:pt x="173" y="450"/>
                  </a:moveTo>
                  <a:cubicBezTo>
                    <a:pt x="172" y="449"/>
                    <a:pt x="173" y="447"/>
                    <a:pt x="175" y="446"/>
                  </a:cubicBezTo>
                  <a:cubicBezTo>
                    <a:pt x="177" y="445"/>
                    <a:pt x="179" y="446"/>
                    <a:pt x="180" y="448"/>
                  </a:cubicBezTo>
                  <a:cubicBezTo>
                    <a:pt x="180" y="450"/>
                    <a:pt x="179" y="452"/>
                    <a:pt x="178" y="452"/>
                  </a:cubicBezTo>
                  <a:cubicBezTo>
                    <a:pt x="177" y="452"/>
                    <a:pt x="177" y="453"/>
                    <a:pt x="176" y="453"/>
                  </a:cubicBezTo>
                  <a:cubicBezTo>
                    <a:pt x="175" y="453"/>
                    <a:pt x="174" y="452"/>
                    <a:pt x="173" y="450"/>
                  </a:cubicBezTo>
                  <a:close/>
                  <a:moveTo>
                    <a:pt x="166" y="431"/>
                  </a:moveTo>
                  <a:cubicBezTo>
                    <a:pt x="165" y="429"/>
                    <a:pt x="166" y="427"/>
                    <a:pt x="168" y="427"/>
                  </a:cubicBezTo>
                  <a:cubicBezTo>
                    <a:pt x="169" y="426"/>
                    <a:pt x="171" y="427"/>
                    <a:pt x="172" y="429"/>
                  </a:cubicBezTo>
                  <a:cubicBezTo>
                    <a:pt x="173" y="430"/>
                    <a:pt x="172" y="432"/>
                    <a:pt x="170" y="433"/>
                  </a:cubicBezTo>
                  <a:cubicBezTo>
                    <a:pt x="170" y="433"/>
                    <a:pt x="169" y="433"/>
                    <a:pt x="169" y="433"/>
                  </a:cubicBezTo>
                  <a:cubicBezTo>
                    <a:pt x="168" y="433"/>
                    <a:pt x="166" y="432"/>
                    <a:pt x="166" y="431"/>
                  </a:cubicBezTo>
                  <a:close/>
                  <a:moveTo>
                    <a:pt x="158" y="412"/>
                  </a:moveTo>
                  <a:cubicBezTo>
                    <a:pt x="157" y="410"/>
                    <a:pt x="158" y="408"/>
                    <a:pt x="160" y="407"/>
                  </a:cubicBezTo>
                  <a:cubicBezTo>
                    <a:pt x="162" y="407"/>
                    <a:pt x="164" y="407"/>
                    <a:pt x="165" y="409"/>
                  </a:cubicBezTo>
                  <a:cubicBezTo>
                    <a:pt x="165" y="411"/>
                    <a:pt x="164" y="413"/>
                    <a:pt x="163" y="414"/>
                  </a:cubicBezTo>
                  <a:cubicBezTo>
                    <a:pt x="162" y="414"/>
                    <a:pt x="162" y="414"/>
                    <a:pt x="161" y="414"/>
                  </a:cubicBezTo>
                  <a:cubicBezTo>
                    <a:pt x="160" y="414"/>
                    <a:pt x="159" y="413"/>
                    <a:pt x="158" y="412"/>
                  </a:cubicBezTo>
                  <a:close/>
                  <a:moveTo>
                    <a:pt x="151" y="392"/>
                  </a:moveTo>
                  <a:cubicBezTo>
                    <a:pt x="150" y="391"/>
                    <a:pt x="151" y="389"/>
                    <a:pt x="153" y="388"/>
                  </a:cubicBezTo>
                  <a:cubicBezTo>
                    <a:pt x="154" y="387"/>
                    <a:pt x="156" y="388"/>
                    <a:pt x="157" y="390"/>
                  </a:cubicBezTo>
                  <a:cubicBezTo>
                    <a:pt x="158" y="392"/>
                    <a:pt x="157" y="394"/>
                    <a:pt x="155" y="394"/>
                  </a:cubicBezTo>
                  <a:cubicBezTo>
                    <a:pt x="155" y="394"/>
                    <a:pt x="154" y="395"/>
                    <a:pt x="154" y="395"/>
                  </a:cubicBezTo>
                  <a:cubicBezTo>
                    <a:pt x="153" y="395"/>
                    <a:pt x="151" y="394"/>
                    <a:pt x="151" y="392"/>
                  </a:cubicBezTo>
                  <a:close/>
                  <a:moveTo>
                    <a:pt x="143" y="373"/>
                  </a:moveTo>
                  <a:cubicBezTo>
                    <a:pt x="143" y="371"/>
                    <a:pt x="143" y="369"/>
                    <a:pt x="145" y="369"/>
                  </a:cubicBezTo>
                  <a:cubicBezTo>
                    <a:pt x="147" y="368"/>
                    <a:pt x="149" y="369"/>
                    <a:pt x="150" y="370"/>
                  </a:cubicBezTo>
                  <a:cubicBezTo>
                    <a:pt x="150" y="372"/>
                    <a:pt x="149" y="374"/>
                    <a:pt x="148" y="375"/>
                  </a:cubicBezTo>
                  <a:cubicBezTo>
                    <a:pt x="147" y="375"/>
                    <a:pt x="147" y="375"/>
                    <a:pt x="146" y="375"/>
                  </a:cubicBezTo>
                  <a:cubicBezTo>
                    <a:pt x="145" y="375"/>
                    <a:pt x="144" y="374"/>
                    <a:pt x="143" y="373"/>
                  </a:cubicBezTo>
                  <a:close/>
                  <a:moveTo>
                    <a:pt x="136" y="354"/>
                  </a:moveTo>
                  <a:cubicBezTo>
                    <a:pt x="135" y="352"/>
                    <a:pt x="136" y="350"/>
                    <a:pt x="138" y="349"/>
                  </a:cubicBezTo>
                  <a:cubicBezTo>
                    <a:pt x="139" y="349"/>
                    <a:pt x="141" y="349"/>
                    <a:pt x="142" y="351"/>
                  </a:cubicBezTo>
                  <a:cubicBezTo>
                    <a:pt x="143" y="353"/>
                    <a:pt x="142" y="355"/>
                    <a:pt x="140" y="356"/>
                  </a:cubicBezTo>
                  <a:cubicBezTo>
                    <a:pt x="140" y="356"/>
                    <a:pt x="139" y="356"/>
                    <a:pt x="139" y="356"/>
                  </a:cubicBezTo>
                  <a:cubicBezTo>
                    <a:pt x="138" y="356"/>
                    <a:pt x="136" y="355"/>
                    <a:pt x="136" y="354"/>
                  </a:cubicBezTo>
                  <a:close/>
                  <a:moveTo>
                    <a:pt x="128" y="334"/>
                  </a:moveTo>
                  <a:cubicBezTo>
                    <a:pt x="128" y="333"/>
                    <a:pt x="128" y="331"/>
                    <a:pt x="130" y="330"/>
                  </a:cubicBezTo>
                  <a:cubicBezTo>
                    <a:pt x="132" y="329"/>
                    <a:pt x="134" y="330"/>
                    <a:pt x="135" y="332"/>
                  </a:cubicBezTo>
                  <a:cubicBezTo>
                    <a:pt x="135" y="334"/>
                    <a:pt x="134" y="336"/>
                    <a:pt x="133" y="336"/>
                  </a:cubicBezTo>
                  <a:cubicBezTo>
                    <a:pt x="132" y="336"/>
                    <a:pt x="132" y="337"/>
                    <a:pt x="131" y="337"/>
                  </a:cubicBezTo>
                  <a:cubicBezTo>
                    <a:pt x="130" y="337"/>
                    <a:pt x="129" y="336"/>
                    <a:pt x="128" y="334"/>
                  </a:cubicBezTo>
                  <a:close/>
                  <a:moveTo>
                    <a:pt x="121" y="315"/>
                  </a:moveTo>
                  <a:cubicBezTo>
                    <a:pt x="120" y="313"/>
                    <a:pt x="121" y="311"/>
                    <a:pt x="123" y="310"/>
                  </a:cubicBezTo>
                  <a:cubicBezTo>
                    <a:pt x="125" y="310"/>
                    <a:pt x="127" y="311"/>
                    <a:pt x="127" y="312"/>
                  </a:cubicBezTo>
                  <a:cubicBezTo>
                    <a:pt x="128" y="314"/>
                    <a:pt x="127" y="316"/>
                    <a:pt x="125" y="317"/>
                  </a:cubicBezTo>
                  <a:cubicBezTo>
                    <a:pt x="125" y="317"/>
                    <a:pt x="124" y="317"/>
                    <a:pt x="124" y="317"/>
                  </a:cubicBezTo>
                  <a:cubicBezTo>
                    <a:pt x="123" y="317"/>
                    <a:pt x="121" y="316"/>
                    <a:pt x="121" y="315"/>
                  </a:cubicBezTo>
                  <a:close/>
                  <a:moveTo>
                    <a:pt x="113" y="296"/>
                  </a:moveTo>
                  <a:cubicBezTo>
                    <a:pt x="113" y="294"/>
                    <a:pt x="113" y="292"/>
                    <a:pt x="115" y="291"/>
                  </a:cubicBezTo>
                  <a:cubicBezTo>
                    <a:pt x="117" y="291"/>
                    <a:pt x="119" y="291"/>
                    <a:pt x="120" y="293"/>
                  </a:cubicBezTo>
                  <a:cubicBezTo>
                    <a:pt x="120" y="295"/>
                    <a:pt x="120" y="297"/>
                    <a:pt x="118" y="298"/>
                  </a:cubicBezTo>
                  <a:cubicBezTo>
                    <a:pt x="117" y="298"/>
                    <a:pt x="117" y="298"/>
                    <a:pt x="116" y="298"/>
                  </a:cubicBezTo>
                  <a:cubicBezTo>
                    <a:pt x="115" y="298"/>
                    <a:pt x="114" y="297"/>
                    <a:pt x="113" y="296"/>
                  </a:cubicBezTo>
                  <a:close/>
                  <a:moveTo>
                    <a:pt x="106" y="276"/>
                  </a:moveTo>
                  <a:cubicBezTo>
                    <a:pt x="105" y="275"/>
                    <a:pt x="106" y="273"/>
                    <a:pt x="108" y="272"/>
                  </a:cubicBezTo>
                  <a:cubicBezTo>
                    <a:pt x="110" y="271"/>
                    <a:pt x="112" y="272"/>
                    <a:pt x="112" y="274"/>
                  </a:cubicBezTo>
                  <a:cubicBezTo>
                    <a:pt x="113" y="276"/>
                    <a:pt x="112" y="278"/>
                    <a:pt x="110" y="278"/>
                  </a:cubicBezTo>
                  <a:cubicBezTo>
                    <a:pt x="110" y="278"/>
                    <a:pt x="109" y="278"/>
                    <a:pt x="109" y="278"/>
                  </a:cubicBezTo>
                  <a:cubicBezTo>
                    <a:pt x="108" y="278"/>
                    <a:pt x="106" y="278"/>
                    <a:pt x="106" y="276"/>
                  </a:cubicBezTo>
                  <a:close/>
                  <a:moveTo>
                    <a:pt x="98" y="257"/>
                  </a:moveTo>
                  <a:cubicBezTo>
                    <a:pt x="98" y="255"/>
                    <a:pt x="99" y="253"/>
                    <a:pt x="100" y="252"/>
                  </a:cubicBezTo>
                  <a:cubicBezTo>
                    <a:pt x="102" y="252"/>
                    <a:pt x="104" y="253"/>
                    <a:pt x="105" y="254"/>
                  </a:cubicBezTo>
                  <a:cubicBezTo>
                    <a:pt x="105" y="256"/>
                    <a:pt x="105" y="258"/>
                    <a:pt x="103" y="25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00" y="259"/>
                    <a:pt x="99" y="258"/>
                    <a:pt x="98" y="257"/>
                  </a:cubicBezTo>
                  <a:close/>
                  <a:moveTo>
                    <a:pt x="91" y="238"/>
                  </a:moveTo>
                  <a:cubicBezTo>
                    <a:pt x="90" y="236"/>
                    <a:pt x="91" y="234"/>
                    <a:pt x="93" y="233"/>
                  </a:cubicBezTo>
                  <a:cubicBezTo>
                    <a:pt x="95" y="232"/>
                    <a:pt x="97" y="233"/>
                    <a:pt x="97" y="235"/>
                  </a:cubicBezTo>
                  <a:cubicBezTo>
                    <a:pt x="98" y="237"/>
                    <a:pt x="97" y="239"/>
                    <a:pt x="95" y="240"/>
                  </a:cubicBezTo>
                  <a:cubicBezTo>
                    <a:pt x="95" y="240"/>
                    <a:pt x="94" y="240"/>
                    <a:pt x="94" y="240"/>
                  </a:cubicBezTo>
                  <a:cubicBezTo>
                    <a:pt x="93" y="240"/>
                    <a:pt x="91" y="239"/>
                    <a:pt x="91" y="238"/>
                  </a:cubicBezTo>
                  <a:close/>
                  <a:moveTo>
                    <a:pt x="83" y="218"/>
                  </a:moveTo>
                  <a:cubicBezTo>
                    <a:pt x="83" y="216"/>
                    <a:pt x="84" y="214"/>
                    <a:pt x="85" y="214"/>
                  </a:cubicBezTo>
                  <a:cubicBezTo>
                    <a:pt x="87" y="213"/>
                    <a:pt x="89" y="214"/>
                    <a:pt x="90" y="216"/>
                  </a:cubicBezTo>
                  <a:cubicBezTo>
                    <a:pt x="90" y="218"/>
                    <a:pt x="90" y="220"/>
                    <a:pt x="88" y="220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85" y="220"/>
                    <a:pt x="84" y="220"/>
                    <a:pt x="83" y="218"/>
                  </a:cubicBezTo>
                  <a:close/>
                  <a:moveTo>
                    <a:pt x="76" y="199"/>
                  </a:moveTo>
                  <a:cubicBezTo>
                    <a:pt x="75" y="197"/>
                    <a:pt x="76" y="195"/>
                    <a:pt x="78" y="194"/>
                  </a:cubicBezTo>
                  <a:cubicBezTo>
                    <a:pt x="80" y="194"/>
                    <a:pt x="82" y="195"/>
                    <a:pt x="82" y="196"/>
                  </a:cubicBezTo>
                  <a:cubicBezTo>
                    <a:pt x="83" y="198"/>
                    <a:pt x="82" y="200"/>
                    <a:pt x="80" y="201"/>
                  </a:cubicBezTo>
                  <a:cubicBezTo>
                    <a:pt x="80" y="201"/>
                    <a:pt x="80" y="201"/>
                    <a:pt x="79" y="201"/>
                  </a:cubicBezTo>
                  <a:cubicBezTo>
                    <a:pt x="78" y="201"/>
                    <a:pt x="76" y="200"/>
                    <a:pt x="76" y="199"/>
                  </a:cubicBezTo>
                  <a:close/>
                  <a:moveTo>
                    <a:pt x="68" y="180"/>
                  </a:moveTo>
                  <a:cubicBezTo>
                    <a:pt x="68" y="178"/>
                    <a:pt x="69" y="176"/>
                    <a:pt x="70" y="175"/>
                  </a:cubicBezTo>
                  <a:cubicBezTo>
                    <a:pt x="72" y="174"/>
                    <a:pt x="74" y="175"/>
                    <a:pt x="75" y="177"/>
                  </a:cubicBezTo>
                  <a:cubicBezTo>
                    <a:pt x="75" y="179"/>
                    <a:pt x="75" y="181"/>
                    <a:pt x="73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0" y="182"/>
                    <a:pt x="69" y="181"/>
                    <a:pt x="68" y="180"/>
                  </a:cubicBezTo>
                  <a:close/>
                  <a:moveTo>
                    <a:pt x="61" y="160"/>
                  </a:moveTo>
                  <a:cubicBezTo>
                    <a:pt x="60" y="158"/>
                    <a:pt x="61" y="156"/>
                    <a:pt x="63" y="156"/>
                  </a:cubicBezTo>
                  <a:cubicBezTo>
                    <a:pt x="65" y="155"/>
                    <a:pt x="67" y="156"/>
                    <a:pt x="67" y="158"/>
                  </a:cubicBezTo>
                  <a:cubicBezTo>
                    <a:pt x="68" y="160"/>
                    <a:pt x="67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1" y="162"/>
                    <a:pt x="61" y="160"/>
                  </a:cubicBezTo>
                  <a:close/>
                  <a:moveTo>
                    <a:pt x="53" y="141"/>
                  </a:moveTo>
                  <a:cubicBezTo>
                    <a:pt x="53" y="139"/>
                    <a:pt x="54" y="137"/>
                    <a:pt x="55" y="136"/>
                  </a:cubicBezTo>
                  <a:cubicBezTo>
                    <a:pt x="57" y="136"/>
                    <a:pt x="59" y="137"/>
                    <a:pt x="60" y="138"/>
                  </a:cubicBezTo>
                  <a:cubicBezTo>
                    <a:pt x="61" y="140"/>
                    <a:pt x="60" y="142"/>
                    <a:pt x="58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5" y="143"/>
                    <a:pt x="54" y="142"/>
                    <a:pt x="53" y="141"/>
                  </a:cubicBezTo>
                  <a:close/>
                  <a:moveTo>
                    <a:pt x="46" y="122"/>
                  </a:moveTo>
                  <a:cubicBezTo>
                    <a:pt x="45" y="120"/>
                    <a:pt x="46" y="118"/>
                    <a:pt x="48" y="117"/>
                  </a:cubicBezTo>
                  <a:cubicBezTo>
                    <a:pt x="50" y="116"/>
                    <a:pt x="52" y="117"/>
                    <a:pt x="52" y="119"/>
                  </a:cubicBezTo>
                  <a:cubicBezTo>
                    <a:pt x="53" y="121"/>
                    <a:pt x="52" y="123"/>
                    <a:pt x="50" y="124"/>
                  </a:cubicBezTo>
                  <a:cubicBezTo>
                    <a:pt x="50" y="124"/>
                    <a:pt x="50" y="124"/>
                    <a:pt x="49" y="124"/>
                  </a:cubicBezTo>
                  <a:cubicBezTo>
                    <a:pt x="48" y="124"/>
                    <a:pt x="46" y="123"/>
                    <a:pt x="46" y="122"/>
                  </a:cubicBezTo>
                  <a:close/>
                  <a:moveTo>
                    <a:pt x="38" y="102"/>
                  </a:moveTo>
                  <a:cubicBezTo>
                    <a:pt x="38" y="100"/>
                    <a:pt x="39" y="98"/>
                    <a:pt x="40" y="98"/>
                  </a:cubicBezTo>
                  <a:cubicBezTo>
                    <a:pt x="42" y="97"/>
                    <a:pt x="44" y="98"/>
                    <a:pt x="45" y="100"/>
                  </a:cubicBezTo>
                  <a:cubicBezTo>
                    <a:pt x="46" y="102"/>
                    <a:pt x="45" y="104"/>
                    <a:pt x="43" y="104"/>
                  </a:cubicBezTo>
                  <a:cubicBezTo>
                    <a:pt x="43" y="104"/>
                    <a:pt x="42" y="104"/>
                    <a:pt x="42" y="104"/>
                  </a:cubicBezTo>
                  <a:cubicBezTo>
                    <a:pt x="40" y="104"/>
                    <a:pt x="39" y="104"/>
                    <a:pt x="38" y="102"/>
                  </a:cubicBezTo>
                  <a:close/>
                  <a:moveTo>
                    <a:pt x="31" y="83"/>
                  </a:moveTo>
                  <a:cubicBezTo>
                    <a:pt x="30" y="81"/>
                    <a:pt x="31" y="79"/>
                    <a:pt x="33" y="78"/>
                  </a:cubicBezTo>
                  <a:cubicBezTo>
                    <a:pt x="35" y="78"/>
                    <a:pt x="37" y="79"/>
                    <a:pt x="37" y="80"/>
                  </a:cubicBezTo>
                  <a:cubicBezTo>
                    <a:pt x="38" y="82"/>
                    <a:pt x="37" y="84"/>
                    <a:pt x="35" y="85"/>
                  </a:cubicBezTo>
                  <a:cubicBezTo>
                    <a:pt x="35" y="85"/>
                    <a:pt x="35" y="85"/>
                    <a:pt x="34" y="85"/>
                  </a:cubicBezTo>
                  <a:cubicBezTo>
                    <a:pt x="33" y="85"/>
                    <a:pt x="31" y="84"/>
                    <a:pt x="31" y="83"/>
                  </a:cubicBezTo>
                  <a:close/>
                  <a:moveTo>
                    <a:pt x="23" y="64"/>
                  </a:moveTo>
                  <a:cubicBezTo>
                    <a:pt x="23" y="62"/>
                    <a:pt x="24" y="60"/>
                    <a:pt x="25" y="59"/>
                  </a:cubicBezTo>
                  <a:cubicBezTo>
                    <a:pt x="27" y="58"/>
                    <a:pt x="29" y="59"/>
                    <a:pt x="30" y="61"/>
                  </a:cubicBezTo>
                  <a:cubicBezTo>
                    <a:pt x="31" y="63"/>
                    <a:pt x="30" y="65"/>
                    <a:pt x="28" y="65"/>
                  </a:cubicBezTo>
                  <a:cubicBezTo>
                    <a:pt x="28" y="66"/>
                    <a:pt x="27" y="66"/>
                    <a:pt x="27" y="66"/>
                  </a:cubicBezTo>
                  <a:cubicBezTo>
                    <a:pt x="25" y="66"/>
                    <a:pt x="24" y="65"/>
                    <a:pt x="23" y="64"/>
                  </a:cubicBezTo>
                  <a:close/>
                  <a:moveTo>
                    <a:pt x="16" y="44"/>
                  </a:moveTo>
                  <a:cubicBezTo>
                    <a:pt x="15" y="42"/>
                    <a:pt x="16" y="40"/>
                    <a:pt x="18" y="40"/>
                  </a:cubicBezTo>
                  <a:cubicBezTo>
                    <a:pt x="20" y="39"/>
                    <a:pt x="22" y="40"/>
                    <a:pt x="22" y="42"/>
                  </a:cubicBezTo>
                  <a:cubicBezTo>
                    <a:pt x="23" y="44"/>
                    <a:pt x="22" y="46"/>
                    <a:pt x="20" y="46"/>
                  </a:cubicBezTo>
                  <a:cubicBezTo>
                    <a:pt x="20" y="46"/>
                    <a:pt x="20" y="46"/>
                    <a:pt x="19" y="46"/>
                  </a:cubicBezTo>
                  <a:cubicBezTo>
                    <a:pt x="18" y="46"/>
                    <a:pt x="17" y="46"/>
                    <a:pt x="16" y="44"/>
                  </a:cubicBezTo>
                  <a:close/>
                  <a:moveTo>
                    <a:pt x="9" y="25"/>
                  </a:moveTo>
                  <a:cubicBezTo>
                    <a:pt x="8" y="23"/>
                    <a:pt x="9" y="21"/>
                    <a:pt x="10" y="20"/>
                  </a:cubicBezTo>
                  <a:cubicBezTo>
                    <a:pt x="12" y="20"/>
                    <a:pt x="14" y="21"/>
                    <a:pt x="15" y="22"/>
                  </a:cubicBezTo>
                  <a:cubicBezTo>
                    <a:pt x="16" y="24"/>
                    <a:pt x="15" y="26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0" y="27"/>
                    <a:pt x="9" y="26"/>
                    <a:pt x="9" y="25"/>
                  </a:cubicBezTo>
                  <a:close/>
                  <a:moveTo>
                    <a:pt x="1" y="5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8"/>
                    <a:pt x="2" y="7"/>
                    <a:pt x="1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636"/>
            <p:cNvSpPr>
              <a:spLocks noEditPoints="1"/>
            </p:cNvSpPr>
            <p:nvPr/>
          </p:nvSpPr>
          <p:spPr bwMode="auto">
            <a:xfrm>
              <a:off x="-146050" y="-1257300"/>
              <a:ext cx="1109663" cy="315913"/>
            </a:xfrm>
            <a:custGeom>
              <a:avLst/>
              <a:gdLst>
                <a:gd name="T0" fmla="*/ 7 w 428"/>
                <a:gd name="T1" fmla="*/ 116 h 121"/>
                <a:gd name="T2" fmla="*/ 1 w 428"/>
                <a:gd name="T3" fmla="*/ 118 h 121"/>
                <a:gd name="T4" fmla="*/ 27 w 428"/>
                <a:gd name="T5" fmla="*/ 111 h 121"/>
                <a:gd name="T6" fmla="*/ 21 w 428"/>
                <a:gd name="T7" fmla="*/ 113 h 121"/>
                <a:gd name="T8" fmla="*/ 47 w 428"/>
                <a:gd name="T9" fmla="*/ 105 h 121"/>
                <a:gd name="T10" fmla="*/ 41 w 428"/>
                <a:gd name="T11" fmla="*/ 107 h 121"/>
                <a:gd name="T12" fmla="*/ 67 w 428"/>
                <a:gd name="T13" fmla="*/ 100 h 121"/>
                <a:gd name="T14" fmla="*/ 61 w 428"/>
                <a:gd name="T15" fmla="*/ 102 h 121"/>
                <a:gd name="T16" fmla="*/ 87 w 428"/>
                <a:gd name="T17" fmla="*/ 95 h 121"/>
                <a:gd name="T18" fmla="*/ 81 w 428"/>
                <a:gd name="T19" fmla="*/ 96 h 121"/>
                <a:gd name="T20" fmla="*/ 107 w 428"/>
                <a:gd name="T21" fmla="*/ 89 h 121"/>
                <a:gd name="T22" fmla="*/ 101 w 428"/>
                <a:gd name="T23" fmla="*/ 91 h 121"/>
                <a:gd name="T24" fmla="*/ 127 w 428"/>
                <a:gd name="T25" fmla="*/ 84 h 121"/>
                <a:gd name="T26" fmla="*/ 121 w 428"/>
                <a:gd name="T27" fmla="*/ 86 h 121"/>
                <a:gd name="T28" fmla="*/ 147 w 428"/>
                <a:gd name="T29" fmla="*/ 78 h 121"/>
                <a:gd name="T30" fmla="*/ 141 w 428"/>
                <a:gd name="T31" fmla="*/ 80 h 121"/>
                <a:gd name="T32" fmla="*/ 167 w 428"/>
                <a:gd name="T33" fmla="*/ 73 h 121"/>
                <a:gd name="T34" fmla="*/ 161 w 428"/>
                <a:gd name="T35" fmla="*/ 75 h 121"/>
                <a:gd name="T36" fmla="*/ 187 w 428"/>
                <a:gd name="T37" fmla="*/ 67 h 121"/>
                <a:gd name="T38" fmla="*/ 181 w 428"/>
                <a:gd name="T39" fmla="*/ 69 h 121"/>
                <a:gd name="T40" fmla="*/ 207 w 428"/>
                <a:gd name="T41" fmla="*/ 62 h 121"/>
                <a:gd name="T42" fmla="*/ 201 w 428"/>
                <a:gd name="T43" fmla="*/ 64 h 121"/>
                <a:gd name="T44" fmla="*/ 227 w 428"/>
                <a:gd name="T45" fmla="*/ 57 h 121"/>
                <a:gd name="T46" fmla="*/ 221 w 428"/>
                <a:gd name="T47" fmla="*/ 58 h 121"/>
                <a:gd name="T48" fmla="*/ 247 w 428"/>
                <a:gd name="T49" fmla="*/ 51 h 121"/>
                <a:gd name="T50" fmla="*/ 241 w 428"/>
                <a:gd name="T51" fmla="*/ 53 h 121"/>
                <a:gd name="T52" fmla="*/ 267 w 428"/>
                <a:gd name="T53" fmla="*/ 46 h 121"/>
                <a:gd name="T54" fmla="*/ 261 w 428"/>
                <a:gd name="T55" fmla="*/ 48 h 121"/>
                <a:gd name="T56" fmla="*/ 287 w 428"/>
                <a:gd name="T57" fmla="*/ 40 h 121"/>
                <a:gd name="T58" fmla="*/ 281 w 428"/>
                <a:gd name="T59" fmla="*/ 42 h 121"/>
                <a:gd name="T60" fmla="*/ 307 w 428"/>
                <a:gd name="T61" fmla="*/ 35 h 121"/>
                <a:gd name="T62" fmla="*/ 301 w 428"/>
                <a:gd name="T63" fmla="*/ 37 h 121"/>
                <a:gd name="T64" fmla="*/ 327 w 428"/>
                <a:gd name="T65" fmla="*/ 30 h 121"/>
                <a:gd name="T66" fmla="*/ 321 w 428"/>
                <a:gd name="T67" fmla="*/ 31 h 121"/>
                <a:gd name="T68" fmla="*/ 347 w 428"/>
                <a:gd name="T69" fmla="*/ 24 h 121"/>
                <a:gd name="T70" fmla="*/ 341 w 428"/>
                <a:gd name="T71" fmla="*/ 26 h 121"/>
                <a:gd name="T72" fmla="*/ 368 w 428"/>
                <a:gd name="T73" fmla="*/ 19 h 121"/>
                <a:gd name="T74" fmla="*/ 361 w 428"/>
                <a:gd name="T75" fmla="*/ 21 h 121"/>
                <a:gd name="T76" fmla="*/ 387 w 428"/>
                <a:gd name="T77" fmla="*/ 13 h 121"/>
                <a:gd name="T78" fmla="*/ 381 w 428"/>
                <a:gd name="T79" fmla="*/ 15 h 121"/>
                <a:gd name="T80" fmla="*/ 408 w 428"/>
                <a:gd name="T81" fmla="*/ 8 h 121"/>
                <a:gd name="T82" fmla="*/ 401 w 428"/>
                <a:gd name="T83" fmla="*/ 10 h 121"/>
                <a:gd name="T84" fmla="*/ 428 w 428"/>
                <a:gd name="T85" fmla="*/ 2 h 121"/>
                <a:gd name="T86" fmla="*/ 421 w 428"/>
                <a:gd name="T87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121">
                  <a:moveTo>
                    <a:pt x="1" y="118"/>
                  </a:moveTo>
                  <a:cubicBezTo>
                    <a:pt x="0" y="116"/>
                    <a:pt x="1" y="114"/>
                    <a:pt x="3" y="114"/>
                  </a:cubicBezTo>
                  <a:cubicBezTo>
                    <a:pt x="5" y="113"/>
                    <a:pt x="7" y="114"/>
                    <a:pt x="7" y="116"/>
                  </a:cubicBezTo>
                  <a:cubicBezTo>
                    <a:pt x="8" y="118"/>
                    <a:pt x="7" y="120"/>
                    <a:pt x="5" y="12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1" y="120"/>
                    <a:pt x="1" y="118"/>
                  </a:cubicBezTo>
                  <a:close/>
                  <a:moveTo>
                    <a:pt x="21" y="113"/>
                  </a:moveTo>
                  <a:cubicBezTo>
                    <a:pt x="20" y="111"/>
                    <a:pt x="21" y="109"/>
                    <a:pt x="23" y="108"/>
                  </a:cubicBezTo>
                  <a:cubicBezTo>
                    <a:pt x="25" y="108"/>
                    <a:pt x="27" y="109"/>
                    <a:pt x="27" y="111"/>
                  </a:cubicBezTo>
                  <a:cubicBezTo>
                    <a:pt x="28" y="113"/>
                    <a:pt x="27" y="115"/>
                    <a:pt x="25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2" y="115"/>
                    <a:pt x="21" y="114"/>
                    <a:pt x="21" y="113"/>
                  </a:cubicBezTo>
                  <a:close/>
                  <a:moveTo>
                    <a:pt x="41" y="107"/>
                  </a:moveTo>
                  <a:cubicBezTo>
                    <a:pt x="40" y="105"/>
                    <a:pt x="41" y="103"/>
                    <a:pt x="43" y="103"/>
                  </a:cubicBezTo>
                  <a:cubicBezTo>
                    <a:pt x="45" y="102"/>
                    <a:pt x="47" y="104"/>
                    <a:pt x="47" y="105"/>
                  </a:cubicBezTo>
                  <a:cubicBezTo>
                    <a:pt x="48" y="107"/>
                    <a:pt x="47" y="109"/>
                    <a:pt x="45" y="110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2" y="110"/>
                    <a:pt x="41" y="109"/>
                    <a:pt x="41" y="107"/>
                  </a:cubicBezTo>
                  <a:close/>
                  <a:moveTo>
                    <a:pt x="61" y="102"/>
                  </a:moveTo>
                  <a:cubicBezTo>
                    <a:pt x="60" y="100"/>
                    <a:pt x="61" y="98"/>
                    <a:pt x="63" y="98"/>
                  </a:cubicBezTo>
                  <a:cubicBezTo>
                    <a:pt x="65" y="97"/>
                    <a:pt x="67" y="98"/>
                    <a:pt x="67" y="100"/>
                  </a:cubicBezTo>
                  <a:cubicBezTo>
                    <a:pt x="68" y="102"/>
                    <a:pt x="67" y="104"/>
                    <a:pt x="65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2" y="104"/>
                    <a:pt x="61" y="103"/>
                    <a:pt x="61" y="102"/>
                  </a:cubicBezTo>
                  <a:close/>
                  <a:moveTo>
                    <a:pt x="81" y="96"/>
                  </a:moveTo>
                  <a:cubicBezTo>
                    <a:pt x="80" y="95"/>
                    <a:pt x="81" y="93"/>
                    <a:pt x="83" y="92"/>
                  </a:cubicBezTo>
                  <a:cubicBezTo>
                    <a:pt x="85" y="92"/>
                    <a:pt x="87" y="93"/>
                    <a:pt x="87" y="95"/>
                  </a:cubicBezTo>
                  <a:cubicBezTo>
                    <a:pt x="88" y="96"/>
                    <a:pt x="87" y="98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2" y="99"/>
                    <a:pt x="81" y="98"/>
                    <a:pt x="81" y="96"/>
                  </a:cubicBezTo>
                  <a:close/>
                  <a:moveTo>
                    <a:pt x="101" y="91"/>
                  </a:moveTo>
                  <a:cubicBezTo>
                    <a:pt x="100" y="89"/>
                    <a:pt x="101" y="87"/>
                    <a:pt x="103" y="87"/>
                  </a:cubicBezTo>
                  <a:cubicBezTo>
                    <a:pt x="105" y="86"/>
                    <a:pt x="107" y="87"/>
                    <a:pt x="107" y="89"/>
                  </a:cubicBezTo>
                  <a:cubicBezTo>
                    <a:pt x="108" y="91"/>
                    <a:pt x="107" y="93"/>
                    <a:pt x="105" y="93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2" y="94"/>
                    <a:pt x="101" y="92"/>
                    <a:pt x="101" y="91"/>
                  </a:cubicBezTo>
                  <a:close/>
                  <a:moveTo>
                    <a:pt x="121" y="86"/>
                  </a:moveTo>
                  <a:cubicBezTo>
                    <a:pt x="120" y="84"/>
                    <a:pt x="121" y="82"/>
                    <a:pt x="123" y="81"/>
                  </a:cubicBezTo>
                  <a:cubicBezTo>
                    <a:pt x="125" y="81"/>
                    <a:pt x="127" y="82"/>
                    <a:pt x="127" y="84"/>
                  </a:cubicBezTo>
                  <a:cubicBezTo>
                    <a:pt x="128" y="86"/>
                    <a:pt x="127" y="87"/>
                    <a:pt x="125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2" y="88"/>
                    <a:pt x="121" y="87"/>
                    <a:pt x="121" y="86"/>
                  </a:cubicBezTo>
                  <a:close/>
                  <a:moveTo>
                    <a:pt x="141" y="80"/>
                  </a:moveTo>
                  <a:cubicBezTo>
                    <a:pt x="140" y="78"/>
                    <a:pt x="141" y="76"/>
                    <a:pt x="143" y="76"/>
                  </a:cubicBezTo>
                  <a:cubicBezTo>
                    <a:pt x="145" y="75"/>
                    <a:pt x="147" y="76"/>
                    <a:pt x="147" y="78"/>
                  </a:cubicBezTo>
                  <a:cubicBezTo>
                    <a:pt x="148" y="80"/>
                    <a:pt x="147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2" y="83"/>
                    <a:pt x="141" y="82"/>
                    <a:pt x="141" y="80"/>
                  </a:cubicBezTo>
                  <a:close/>
                  <a:moveTo>
                    <a:pt x="161" y="75"/>
                  </a:moveTo>
                  <a:cubicBezTo>
                    <a:pt x="160" y="73"/>
                    <a:pt x="161" y="71"/>
                    <a:pt x="163" y="70"/>
                  </a:cubicBezTo>
                  <a:cubicBezTo>
                    <a:pt x="165" y="70"/>
                    <a:pt x="167" y="71"/>
                    <a:pt x="167" y="73"/>
                  </a:cubicBezTo>
                  <a:cubicBezTo>
                    <a:pt x="168" y="75"/>
                    <a:pt x="167" y="77"/>
                    <a:pt x="165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77"/>
                    <a:pt x="161" y="76"/>
                    <a:pt x="161" y="75"/>
                  </a:cubicBezTo>
                  <a:close/>
                  <a:moveTo>
                    <a:pt x="181" y="69"/>
                  </a:moveTo>
                  <a:cubicBezTo>
                    <a:pt x="180" y="67"/>
                    <a:pt x="181" y="66"/>
                    <a:pt x="183" y="65"/>
                  </a:cubicBezTo>
                  <a:cubicBezTo>
                    <a:pt x="185" y="65"/>
                    <a:pt x="187" y="66"/>
                    <a:pt x="187" y="67"/>
                  </a:cubicBezTo>
                  <a:cubicBezTo>
                    <a:pt x="188" y="69"/>
                    <a:pt x="187" y="71"/>
                    <a:pt x="185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2" y="72"/>
                    <a:pt x="181" y="71"/>
                    <a:pt x="181" y="69"/>
                  </a:cubicBezTo>
                  <a:close/>
                  <a:moveTo>
                    <a:pt x="201" y="64"/>
                  </a:moveTo>
                  <a:cubicBezTo>
                    <a:pt x="200" y="62"/>
                    <a:pt x="201" y="60"/>
                    <a:pt x="203" y="60"/>
                  </a:cubicBezTo>
                  <a:cubicBezTo>
                    <a:pt x="205" y="59"/>
                    <a:pt x="207" y="60"/>
                    <a:pt x="207" y="62"/>
                  </a:cubicBezTo>
                  <a:cubicBezTo>
                    <a:pt x="208" y="64"/>
                    <a:pt x="207" y="66"/>
                    <a:pt x="205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2" y="66"/>
                    <a:pt x="201" y="65"/>
                    <a:pt x="201" y="64"/>
                  </a:cubicBezTo>
                  <a:close/>
                  <a:moveTo>
                    <a:pt x="221" y="58"/>
                  </a:moveTo>
                  <a:cubicBezTo>
                    <a:pt x="220" y="57"/>
                    <a:pt x="221" y="55"/>
                    <a:pt x="223" y="54"/>
                  </a:cubicBezTo>
                  <a:cubicBezTo>
                    <a:pt x="225" y="54"/>
                    <a:pt x="227" y="55"/>
                    <a:pt x="227" y="57"/>
                  </a:cubicBezTo>
                  <a:cubicBezTo>
                    <a:pt x="228" y="58"/>
                    <a:pt x="227" y="60"/>
                    <a:pt x="225" y="61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3" y="61"/>
                    <a:pt x="221" y="60"/>
                    <a:pt x="221" y="58"/>
                  </a:cubicBezTo>
                  <a:close/>
                  <a:moveTo>
                    <a:pt x="241" y="53"/>
                  </a:moveTo>
                  <a:cubicBezTo>
                    <a:pt x="240" y="51"/>
                    <a:pt x="241" y="49"/>
                    <a:pt x="243" y="49"/>
                  </a:cubicBezTo>
                  <a:cubicBezTo>
                    <a:pt x="245" y="48"/>
                    <a:pt x="247" y="49"/>
                    <a:pt x="247" y="51"/>
                  </a:cubicBezTo>
                  <a:cubicBezTo>
                    <a:pt x="248" y="53"/>
                    <a:pt x="247" y="55"/>
                    <a:pt x="245" y="55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3" y="56"/>
                    <a:pt x="241" y="55"/>
                    <a:pt x="241" y="53"/>
                  </a:cubicBezTo>
                  <a:close/>
                  <a:moveTo>
                    <a:pt x="261" y="48"/>
                  </a:moveTo>
                  <a:cubicBezTo>
                    <a:pt x="260" y="46"/>
                    <a:pt x="261" y="44"/>
                    <a:pt x="263" y="43"/>
                  </a:cubicBezTo>
                  <a:cubicBezTo>
                    <a:pt x="265" y="43"/>
                    <a:pt x="267" y="44"/>
                    <a:pt x="267" y="46"/>
                  </a:cubicBezTo>
                  <a:cubicBezTo>
                    <a:pt x="268" y="48"/>
                    <a:pt x="267" y="50"/>
                    <a:pt x="265" y="50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1" y="49"/>
                    <a:pt x="261" y="48"/>
                  </a:cubicBezTo>
                  <a:close/>
                  <a:moveTo>
                    <a:pt x="281" y="42"/>
                  </a:moveTo>
                  <a:cubicBezTo>
                    <a:pt x="280" y="40"/>
                    <a:pt x="281" y="38"/>
                    <a:pt x="283" y="38"/>
                  </a:cubicBezTo>
                  <a:cubicBezTo>
                    <a:pt x="285" y="37"/>
                    <a:pt x="287" y="39"/>
                    <a:pt x="287" y="40"/>
                  </a:cubicBezTo>
                  <a:cubicBezTo>
                    <a:pt x="288" y="42"/>
                    <a:pt x="287" y="44"/>
                    <a:pt x="285" y="45"/>
                  </a:cubicBezTo>
                  <a:cubicBezTo>
                    <a:pt x="284" y="45"/>
                    <a:pt x="284" y="45"/>
                    <a:pt x="284" y="45"/>
                  </a:cubicBezTo>
                  <a:cubicBezTo>
                    <a:pt x="283" y="45"/>
                    <a:pt x="281" y="44"/>
                    <a:pt x="281" y="42"/>
                  </a:cubicBezTo>
                  <a:close/>
                  <a:moveTo>
                    <a:pt x="301" y="37"/>
                  </a:moveTo>
                  <a:cubicBezTo>
                    <a:pt x="300" y="35"/>
                    <a:pt x="301" y="33"/>
                    <a:pt x="303" y="32"/>
                  </a:cubicBezTo>
                  <a:cubicBezTo>
                    <a:pt x="305" y="32"/>
                    <a:pt x="307" y="33"/>
                    <a:pt x="307" y="35"/>
                  </a:cubicBezTo>
                  <a:cubicBezTo>
                    <a:pt x="308" y="37"/>
                    <a:pt x="307" y="39"/>
                    <a:pt x="305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303" y="39"/>
                    <a:pt x="301" y="38"/>
                    <a:pt x="301" y="37"/>
                  </a:cubicBezTo>
                  <a:close/>
                  <a:moveTo>
                    <a:pt x="321" y="31"/>
                  </a:moveTo>
                  <a:cubicBezTo>
                    <a:pt x="320" y="29"/>
                    <a:pt x="321" y="28"/>
                    <a:pt x="323" y="27"/>
                  </a:cubicBezTo>
                  <a:cubicBezTo>
                    <a:pt x="325" y="27"/>
                    <a:pt x="327" y="28"/>
                    <a:pt x="327" y="30"/>
                  </a:cubicBezTo>
                  <a:cubicBezTo>
                    <a:pt x="328" y="31"/>
                    <a:pt x="327" y="33"/>
                    <a:pt x="325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3" y="34"/>
                    <a:pt x="321" y="33"/>
                    <a:pt x="321" y="31"/>
                  </a:cubicBezTo>
                  <a:close/>
                  <a:moveTo>
                    <a:pt x="341" y="26"/>
                  </a:moveTo>
                  <a:cubicBezTo>
                    <a:pt x="340" y="24"/>
                    <a:pt x="341" y="22"/>
                    <a:pt x="343" y="22"/>
                  </a:cubicBezTo>
                  <a:cubicBezTo>
                    <a:pt x="345" y="21"/>
                    <a:pt x="347" y="22"/>
                    <a:pt x="347" y="24"/>
                  </a:cubicBezTo>
                  <a:cubicBezTo>
                    <a:pt x="348" y="26"/>
                    <a:pt x="347" y="28"/>
                    <a:pt x="345" y="28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3" y="28"/>
                    <a:pt x="341" y="27"/>
                    <a:pt x="341" y="26"/>
                  </a:cubicBezTo>
                  <a:close/>
                  <a:moveTo>
                    <a:pt x="361" y="21"/>
                  </a:moveTo>
                  <a:cubicBezTo>
                    <a:pt x="360" y="19"/>
                    <a:pt x="361" y="17"/>
                    <a:pt x="363" y="16"/>
                  </a:cubicBezTo>
                  <a:cubicBezTo>
                    <a:pt x="365" y="16"/>
                    <a:pt x="367" y="17"/>
                    <a:pt x="368" y="19"/>
                  </a:cubicBezTo>
                  <a:cubicBezTo>
                    <a:pt x="368" y="21"/>
                    <a:pt x="367" y="22"/>
                    <a:pt x="365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3" y="23"/>
                    <a:pt x="361" y="22"/>
                    <a:pt x="361" y="21"/>
                  </a:cubicBezTo>
                  <a:close/>
                  <a:moveTo>
                    <a:pt x="381" y="15"/>
                  </a:moveTo>
                  <a:cubicBezTo>
                    <a:pt x="380" y="13"/>
                    <a:pt x="381" y="11"/>
                    <a:pt x="383" y="11"/>
                  </a:cubicBezTo>
                  <a:cubicBezTo>
                    <a:pt x="385" y="10"/>
                    <a:pt x="387" y="11"/>
                    <a:pt x="387" y="13"/>
                  </a:cubicBezTo>
                  <a:cubicBezTo>
                    <a:pt x="388" y="15"/>
                    <a:pt x="387" y="17"/>
                    <a:pt x="385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1" y="17"/>
                    <a:pt x="381" y="15"/>
                  </a:cubicBezTo>
                  <a:close/>
                  <a:moveTo>
                    <a:pt x="401" y="10"/>
                  </a:moveTo>
                  <a:cubicBezTo>
                    <a:pt x="400" y="8"/>
                    <a:pt x="401" y="6"/>
                    <a:pt x="403" y="5"/>
                  </a:cubicBezTo>
                  <a:cubicBezTo>
                    <a:pt x="405" y="5"/>
                    <a:pt x="407" y="6"/>
                    <a:pt x="408" y="8"/>
                  </a:cubicBezTo>
                  <a:cubicBezTo>
                    <a:pt x="408" y="10"/>
                    <a:pt x="407" y="12"/>
                    <a:pt x="405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3" y="12"/>
                    <a:pt x="401" y="11"/>
                    <a:pt x="401" y="10"/>
                  </a:cubicBezTo>
                  <a:close/>
                  <a:moveTo>
                    <a:pt x="421" y="4"/>
                  </a:moveTo>
                  <a:cubicBezTo>
                    <a:pt x="420" y="2"/>
                    <a:pt x="422" y="0"/>
                    <a:pt x="423" y="0"/>
                  </a:cubicBezTo>
                  <a:cubicBezTo>
                    <a:pt x="425" y="0"/>
                    <a:pt x="427" y="1"/>
                    <a:pt x="428" y="2"/>
                  </a:cubicBezTo>
                  <a:cubicBezTo>
                    <a:pt x="428" y="4"/>
                    <a:pt x="427" y="6"/>
                    <a:pt x="425" y="7"/>
                  </a:cubicBez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1" y="6"/>
                    <a:pt x="42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637"/>
            <p:cNvSpPr>
              <a:spLocks noEditPoints="1"/>
            </p:cNvSpPr>
            <p:nvPr/>
          </p:nvSpPr>
          <p:spPr bwMode="auto">
            <a:xfrm>
              <a:off x="209550" y="296863"/>
              <a:ext cx="1574800" cy="120650"/>
            </a:xfrm>
            <a:custGeom>
              <a:avLst/>
              <a:gdLst>
                <a:gd name="T0" fmla="*/ 604 w 607"/>
                <a:gd name="T1" fmla="*/ 39 h 46"/>
                <a:gd name="T2" fmla="*/ 603 w 607"/>
                <a:gd name="T3" fmla="*/ 46 h 46"/>
                <a:gd name="T4" fmla="*/ 583 w 607"/>
                <a:gd name="T5" fmla="*/ 37 h 46"/>
                <a:gd name="T6" fmla="*/ 562 w 607"/>
                <a:gd name="T7" fmla="*/ 43 h 46"/>
                <a:gd name="T8" fmla="*/ 566 w 607"/>
                <a:gd name="T9" fmla="*/ 40 h 46"/>
                <a:gd name="T10" fmla="*/ 538 w 607"/>
                <a:gd name="T11" fmla="*/ 38 h 46"/>
                <a:gd name="T12" fmla="*/ 542 w 607"/>
                <a:gd name="T13" fmla="*/ 42 h 46"/>
                <a:gd name="T14" fmla="*/ 517 w 607"/>
                <a:gd name="T15" fmla="*/ 37 h 46"/>
                <a:gd name="T16" fmla="*/ 521 w 607"/>
                <a:gd name="T17" fmla="*/ 40 h 46"/>
                <a:gd name="T18" fmla="*/ 500 w 607"/>
                <a:gd name="T19" fmla="*/ 32 h 46"/>
                <a:gd name="T20" fmla="*/ 479 w 607"/>
                <a:gd name="T21" fmla="*/ 38 h 46"/>
                <a:gd name="T22" fmla="*/ 483 w 607"/>
                <a:gd name="T23" fmla="*/ 34 h 46"/>
                <a:gd name="T24" fmla="*/ 459 w 607"/>
                <a:gd name="T25" fmla="*/ 36 h 46"/>
                <a:gd name="T26" fmla="*/ 462 w 607"/>
                <a:gd name="T27" fmla="*/ 33 h 46"/>
                <a:gd name="T28" fmla="*/ 435 w 607"/>
                <a:gd name="T29" fmla="*/ 31 h 46"/>
                <a:gd name="T30" fmla="*/ 438 w 607"/>
                <a:gd name="T31" fmla="*/ 35 h 46"/>
                <a:gd name="T32" fmla="*/ 418 w 607"/>
                <a:gd name="T33" fmla="*/ 27 h 46"/>
                <a:gd name="T34" fmla="*/ 396 w 607"/>
                <a:gd name="T35" fmla="*/ 32 h 46"/>
                <a:gd name="T36" fmla="*/ 400 w 607"/>
                <a:gd name="T37" fmla="*/ 29 h 46"/>
                <a:gd name="T38" fmla="*/ 376 w 607"/>
                <a:gd name="T39" fmla="*/ 31 h 46"/>
                <a:gd name="T40" fmla="*/ 379 w 607"/>
                <a:gd name="T41" fmla="*/ 28 h 46"/>
                <a:gd name="T42" fmla="*/ 352 w 607"/>
                <a:gd name="T43" fmla="*/ 26 h 46"/>
                <a:gd name="T44" fmla="*/ 355 w 607"/>
                <a:gd name="T45" fmla="*/ 30 h 46"/>
                <a:gd name="T46" fmla="*/ 335 w 607"/>
                <a:gd name="T47" fmla="*/ 21 h 46"/>
                <a:gd name="T48" fmla="*/ 334 w 607"/>
                <a:gd name="T49" fmla="*/ 28 h 46"/>
                <a:gd name="T50" fmla="*/ 314 w 607"/>
                <a:gd name="T51" fmla="*/ 20 h 46"/>
                <a:gd name="T52" fmla="*/ 293 w 607"/>
                <a:gd name="T53" fmla="*/ 26 h 46"/>
                <a:gd name="T54" fmla="*/ 297 w 607"/>
                <a:gd name="T55" fmla="*/ 22 h 46"/>
                <a:gd name="T56" fmla="*/ 269 w 607"/>
                <a:gd name="T57" fmla="*/ 21 h 46"/>
                <a:gd name="T58" fmla="*/ 273 w 607"/>
                <a:gd name="T59" fmla="*/ 24 h 46"/>
                <a:gd name="T60" fmla="*/ 248 w 607"/>
                <a:gd name="T61" fmla="*/ 19 h 46"/>
                <a:gd name="T62" fmla="*/ 252 w 607"/>
                <a:gd name="T63" fmla="*/ 23 h 46"/>
                <a:gd name="T64" fmla="*/ 231 w 607"/>
                <a:gd name="T65" fmla="*/ 15 h 46"/>
                <a:gd name="T66" fmla="*/ 210 w 607"/>
                <a:gd name="T67" fmla="*/ 20 h 46"/>
                <a:gd name="T68" fmla="*/ 214 w 607"/>
                <a:gd name="T69" fmla="*/ 17 h 46"/>
                <a:gd name="T70" fmla="*/ 186 w 607"/>
                <a:gd name="T71" fmla="*/ 15 h 46"/>
                <a:gd name="T72" fmla="*/ 190 w 607"/>
                <a:gd name="T73" fmla="*/ 19 h 46"/>
                <a:gd name="T74" fmla="*/ 169 w 607"/>
                <a:gd name="T75" fmla="*/ 11 h 46"/>
                <a:gd name="T76" fmla="*/ 148 w 607"/>
                <a:gd name="T77" fmla="*/ 16 h 46"/>
                <a:gd name="T78" fmla="*/ 152 w 607"/>
                <a:gd name="T79" fmla="*/ 13 h 46"/>
                <a:gd name="T80" fmla="*/ 124 w 607"/>
                <a:gd name="T81" fmla="*/ 11 h 46"/>
                <a:gd name="T82" fmla="*/ 128 w 607"/>
                <a:gd name="T83" fmla="*/ 15 h 46"/>
                <a:gd name="T84" fmla="*/ 104 w 607"/>
                <a:gd name="T85" fmla="*/ 10 h 46"/>
                <a:gd name="T86" fmla="*/ 107 w 607"/>
                <a:gd name="T87" fmla="*/ 14 h 46"/>
                <a:gd name="T88" fmla="*/ 86 w 607"/>
                <a:gd name="T89" fmla="*/ 5 h 46"/>
                <a:gd name="T90" fmla="*/ 65 w 607"/>
                <a:gd name="T91" fmla="*/ 11 h 46"/>
                <a:gd name="T92" fmla="*/ 69 w 607"/>
                <a:gd name="T93" fmla="*/ 8 h 46"/>
                <a:gd name="T94" fmla="*/ 45 w 607"/>
                <a:gd name="T95" fmla="*/ 10 h 46"/>
                <a:gd name="T96" fmla="*/ 48 w 607"/>
                <a:gd name="T97" fmla="*/ 6 h 46"/>
                <a:gd name="T98" fmla="*/ 21 w 607"/>
                <a:gd name="T99" fmla="*/ 5 h 46"/>
                <a:gd name="T100" fmla="*/ 24 w 607"/>
                <a:gd name="T101" fmla="*/ 8 h 46"/>
                <a:gd name="T102" fmla="*/ 4 w 607"/>
                <a:gd name="T10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46">
                  <a:moveTo>
                    <a:pt x="603" y="46"/>
                  </a:moveTo>
                  <a:cubicBezTo>
                    <a:pt x="602" y="45"/>
                    <a:pt x="600" y="44"/>
                    <a:pt x="600" y="42"/>
                  </a:cubicBezTo>
                  <a:cubicBezTo>
                    <a:pt x="600" y="40"/>
                    <a:pt x="602" y="38"/>
                    <a:pt x="604" y="39"/>
                  </a:cubicBezTo>
                  <a:cubicBezTo>
                    <a:pt x="606" y="39"/>
                    <a:pt x="607" y="40"/>
                    <a:pt x="607" y="42"/>
                  </a:cubicBezTo>
                  <a:cubicBezTo>
                    <a:pt x="607" y="44"/>
                    <a:pt x="605" y="46"/>
                    <a:pt x="604" y="46"/>
                  </a:cubicBezTo>
                  <a:lnTo>
                    <a:pt x="603" y="46"/>
                  </a:lnTo>
                  <a:close/>
                  <a:moveTo>
                    <a:pt x="583" y="44"/>
                  </a:moveTo>
                  <a:cubicBezTo>
                    <a:pt x="581" y="44"/>
                    <a:pt x="579" y="42"/>
                    <a:pt x="580" y="41"/>
                  </a:cubicBezTo>
                  <a:cubicBezTo>
                    <a:pt x="580" y="39"/>
                    <a:pt x="581" y="37"/>
                    <a:pt x="583" y="37"/>
                  </a:cubicBezTo>
                  <a:cubicBezTo>
                    <a:pt x="585" y="37"/>
                    <a:pt x="587" y="39"/>
                    <a:pt x="586" y="41"/>
                  </a:cubicBezTo>
                  <a:cubicBezTo>
                    <a:pt x="586" y="43"/>
                    <a:pt x="585" y="44"/>
                    <a:pt x="583" y="44"/>
                  </a:cubicBezTo>
                  <a:close/>
                  <a:moveTo>
                    <a:pt x="562" y="43"/>
                  </a:moveTo>
                  <a:cubicBezTo>
                    <a:pt x="560" y="43"/>
                    <a:pt x="559" y="41"/>
                    <a:pt x="559" y="39"/>
                  </a:cubicBezTo>
                  <a:cubicBezTo>
                    <a:pt x="559" y="37"/>
                    <a:pt x="561" y="36"/>
                    <a:pt x="562" y="36"/>
                  </a:cubicBezTo>
                  <a:cubicBezTo>
                    <a:pt x="564" y="36"/>
                    <a:pt x="566" y="38"/>
                    <a:pt x="566" y="40"/>
                  </a:cubicBezTo>
                  <a:cubicBezTo>
                    <a:pt x="566" y="41"/>
                    <a:pt x="564" y="43"/>
                    <a:pt x="562" y="43"/>
                  </a:cubicBezTo>
                  <a:close/>
                  <a:moveTo>
                    <a:pt x="541" y="42"/>
                  </a:moveTo>
                  <a:cubicBezTo>
                    <a:pt x="539" y="41"/>
                    <a:pt x="538" y="40"/>
                    <a:pt x="538" y="38"/>
                  </a:cubicBezTo>
                  <a:cubicBezTo>
                    <a:pt x="538" y="36"/>
                    <a:pt x="540" y="35"/>
                    <a:pt x="542" y="35"/>
                  </a:cubicBezTo>
                  <a:cubicBezTo>
                    <a:pt x="544" y="35"/>
                    <a:pt x="545" y="36"/>
                    <a:pt x="545" y="38"/>
                  </a:cubicBezTo>
                  <a:cubicBezTo>
                    <a:pt x="545" y="40"/>
                    <a:pt x="543" y="42"/>
                    <a:pt x="542" y="42"/>
                  </a:cubicBezTo>
                  <a:lnTo>
                    <a:pt x="541" y="42"/>
                  </a:lnTo>
                  <a:close/>
                  <a:moveTo>
                    <a:pt x="521" y="40"/>
                  </a:moveTo>
                  <a:cubicBezTo>
                    <a:pt x="519" y="40"/>
                    <a:pt x="517" y="38"/>
                    <a:pt x="517" y="37"/>
                  </a:cubicBezTo>
                  <a:cubicBezTo>
                    <a:pt x="518" y="35"/>
                    <a:pt x="519" y="33"/>
                    <a:pt x="521" y="33"/>
                  </a:cubicBezTo>
                  <a:cubicBezTo>
                    <a:pt x="523" y="33"/>
                    <a:pt x="524" y="35"/>
                    <a:pt x="524" y="37"/>
                  </a:cubicBezTo>
                  <a:cubicBezTo>
                    <a:pt x="524" y="39"/>
                    <a:pt x="523" y="40"/>
                    <a:pt x="521" y="40"/>
                  </a:cubicBezTo>
                  <a:close/>
                  <a:moveTo>
                    <a:pt x="500" y="39"/>
                  </a:moveTo>
                  <a:cubicBezTo>
                    <a:pt x="498" y="39"/>
                    <a:pt x="497" y="37"/>
                    <a:pt x="497" y="35"/>
                  </a:cubicBezTo>
                  <a:cubicBezTo>
                    <a:pt x="497" y="33"/>
                    <a:pt x="498" y="32"/>
                    <a:pt x="500" y="32"/>
                  </a:cubicBezTo>
                  <a:cubicBezTo>
                    <a:pt x="502" y="32"/>
                    <a:pt x="504" y="34"/>
                    <a:pt x="504" y="36"/>
                  </a:cubicBezTo>
                  <a:cubicBezTo>
                    <a:pt x="504" y="38"/>
                    <a:pt x="502" y="39"/>
                    <a:pt x="500" y="39"/>
                  </a:cubicBezTo>
                  <a:close/>
                  <a:moveTo>
                    <a:pt x="479" y="38"/>
                  </a:moveTo>
                  <a:cubicBezTo>
                    <a:pt x="477" y="37"/>
                    <a:pt x="476" y="36"/>
                    <a:pt x="476" y="34"/>
                  </a:cubicBezTo>
                  <a:cubicBezTo>
                    <a:pt x="476" y="32"/>
                    <a:pt x="478" y="31"/>
                    <a:pt x="480" y="31"/>
                  </a:cubicBezTo>
                  <a:cubicBezTo>
                    <a:pt x="482" y="31"/>
                    <a:pt x="483" y="32"/>
                    <a:pt x="483" y="34"/>
                  </a:cubicBezTo>
                  <a:cubicBezTo>
                    <a:pt x="483" y="36"/>
                    <a:pt x="481" y="38"/>
                    <a:pt x="480" y="38"/>
                  </a:cubicBezTo>
                  <a:lnTo>
                    <a:pt x="479" y="38"/>
                  </a:lnTo>
                  <a:close/>
                  <a:moveTo>
                    <a:pt x="459" y="36"/>
                  </a:moveTo>
                  <a:cubicBezTo>
                    <a:pt x="457" y="36"/>
                    <a:pt x="455" y="34"/>
                    <a:pt x="455" y="33"/>
                  </a:cubicBezTo>
                  <a:cubicBezTo>
                    <a:pt x="455" y="31"/>
                    <a:pt x="457" y="29"/>
                    <a:pt x="459" y="29"/>
                  </a:cubicBezTo>
                  <a:cubicBezTo>
                    <a:pt x="461" y="29"/>
                    <a:pt x="462" y="31"/>
                    <a:pt x="462" y="33"/>
                  </a:cubicBezTo>
                  <a:cubicBezTo>
                    <a:pt x="462" y="35"/>
                    <a:pt x="461" y="36"/>
                    <a:pt x="459" y="36"/>
                  </a:cubicBezTo>
                  <a:close/>
                  <a:moveTo>
                    <a:pt x="438" y="35"/>
                  </a:moveTo>
                  <a:cubicBezTo>
                    <a:pt x="436" y="35"/>
                    <a:pt x="435" y="33"/>
                    <a:pt x="435" y="31"/>
                  </a:cubicBezTo>
                  <a:cubicBezTo>
                    <a:pt x="435" y="29"/>
                    <a:pt x="436" y="28"/>
                    <a:pt x="438" y="28"/>
                  </a:cubicBezTo>
                  <a:cubicBezTo>
                    <a:pt x="440" y="28"/>
                    <a:pt x="442" y="30"/>
                    <a:pt x="442" y="32"/>
                  </a:cubicBezTo>
                  <a:cubicBezTo>
                    <a:pt x="441" y="33"/>
                    <a:pt x="440" y="35"/>
                    <a:pt x="438" y="35"/>
                  </a:cubicBezTo>
                  <a:close/>
                  <a:moveTo>
                    <a:pt x="417" y="34"/>
                  </a:moveTo>
                  <a:cubicBezTo>
                    <a:pt x="415" y="33"/>
                    <a:pt x="414" y="32"/>
                    <a:pt x="414" y="30"/>
                  </a:cubicBezTo>
                  <a:cubicBezTo>
                    <a:pt x="414" y="28"/>
                    <a:pt x="416" y="27"/>
                    <a:pt x="418" y="27"/>
                  </a:cubicBezTo>
                  <a:cubicBezTo>
                    <a:pt x="420" y="27"/>
                    <a:pt x="421" y="28"/>
                    <a:pt x="421" y="30"/>
                  </a:cubicBezTo>
                  <a:cubicBezTo>
                    <a:pt x="421" y="32"/>
                    <a:pt x="419" y="34"/>
                    <a:pt x="417" y="34"/>
                  </a:cubicBezTo>
                  <a:close/>
                  <a:moveTo>
                    <a:pt x="396" y="32"/>
                  </a:moveTo>
                  <a:cubicBezTo>
                    <a:pt x="395" y="32"/>
                    <a:pt x="393" y="30"/>
                    <a:pt x="393" y="29"/>
                  </a:cubicBezTo>
                  <a:cubicBezTo>
                    <a:pt x="393" y="27"/>
                    <a:pt x="395" y="25"/>
                    <a:pt x="397" y="25"/>
                  </a:cubicBezTo>
                  <a:cubicBezTo>
                    <a:pt x="399" y="25"/>
                    <a:pt x="400" y="27"/>
                    <a:pt x="400" y="29"/>
                  </a:cubicBezTo>
                  <a:cubicBezTo>
                    <a:pt x="400" y="31"/>
                    <a:pt x="399" y="32"/>
                    <a:pt x="397" y="32"/>
                  </a:cubicBezTo>
                  <a:lnTo>
                    <a:pt x="396" y="32"/>
                  </a:lnTo>
                  <a:close/>
                  <a:moveTo>
                    <a:pt x="376" y="31"/>
                  </a:moveTo>
                  <a:cubicBezTo>
                    <a:pt x="374" y="31"/>
                    <a:pt x="372" y="29"/>
                    <a:pt x="373" y="27"/>
                  </a:cubicBezTo>
                  <a:cubicBezTo>
                    <a:pt x="373" y="25"/>
                    <a:pt x="374" y="24"/>
                    <a:pt x="376" y="24"/>
                  </a:cubicBezTo>
                  <a:cubicBezTo>
                    <a:pt x="378" y="24"/>
                    <a:pt x="380" y="26"/>
                    <a:pt x="379" y="28"/>
                  </a:cubicBezTo>
                  <a:cubicBezTo>
                    <a:pt x="379" y="29"/>
                    <a:pt x="378" y="31"/>
                    <a:pt x="376" y="31"/>
                  </a:cubicBezTo>
                  <a:close/>
                  <a:moveTo>
                    <a:pt x="355" y="30"/>
                  </a:moveTo>
                  <a:cubicBezTo>
                    <a:pt x="353" y="29"/>
                    <a:pt x="352" y="28"/>
                    <a:pt x="352" y="26"/>
                  </a:cubicBezTo>
                  <a:cubicBezTo>
                    <a:pt x="352" y="24"/>
                    <a:pt x="354" y="23"/>
                    <a:pt x="356" y="23"/>
                  </a:cubicBezTo>
                  <a:cubicBezTo>
                    <a:pt x="357" y="23"/>
                    <a:pt x="359" y="24"/>
                    <a:pt x="359" y="26"/>
                  </a:cubicBezTo>
                  <a:cubicBezTo>
                    <a:pt x="359" y="28"/>
                    <a:pt x="357" y="30"/>
                    <a:pt x="355" y="30"/>
                  </a:cubicBezTo>
                  <a:close/>
                  <a:moveTo>
                    <a:pt x="334" y="28"/>
                  </a:moveTo>
                  <a:cubicBezTo>
                    <a:pt x="332" y="28"/>
                    <a:pt x="331" y="27"/>
                    <a:pt x="331" y="25"/>
                  </a:cubicBezTo>
                  <a:cubicBezTo>
                    <a:pt x="331" y="23"/>
                    <a:pt x="333" y="21"/>
                    <a:pt x="335" y="21"/>
                  </a:cubicBezTo>
                  <a:cubicBezTo>
                    <a:pt x="337" y="21"/>
                    <a:pt x="338" y="23"/>
                    <a:pt x="338" y="25"/>
                  </a:cubicBezTo>
                  <a:cubicBezTo>
                    <a:pt x="338" y="27"/>
                    <a:pt x="336" y="28"/>
                    <a:pt x="335" y="28"/>
                  </a:cubicBezTo>
                  <a:lnTo>
                    <a:pt x="334" y="28"/>
                  </a:lnTo>
                  <a:close/>
                  <a:moveTo>
                    <a:pt x="314" y="27"/>
                  </a:moveTo>
                  <a:cubicBezTo>
                    <a:pt x="312" y="27"/>
                    <a:pt x="310" y="25"/>
                    <a:pt x="311" y="23"/>
                  </a:cubicBezTo>
                  <a:cubicBezTo>
                    <a:pt x="311" y="21"/>
                    <a:pt x="312" y="20"/>
                    <a:pt x="314" y="20"/>
                  </a:cubicBezTo>
                  <a:cubicBezTo>
                    <a:pt x="316" y="20"/>
                    <a:pt x="317" y="22"/>
                    <a:pt x="317" y="24"/>
                  </a:cubicBezTo>
                  <a:cubicBezTo>
                    <a:pt x="317" y="26"/>
                    <a:pt x="316" y="27"/>
                    <a:pt x="314" y="27"/>
                  </a:cubicBezTo>
                  <a:close/>
                  <a:moveTo>
                    <a:pt x="293" y="26"/>
                  </a:moveTo>
                  <a:cubicBezTo>
                    <a:pt x="291" y="25"/>
                    <a:pt x="290" y="24"/>
                    <a:pt x="290" y="22"/>
                  </a:cubicBezTo>
                  <a:cubicBezTo>
                    <a:pt x="290" y="20"/>
                    <a:pt x="292" y="19"/>
                    <a:pt x="293" y="19"/>
                  </a:cubicBezTo>
                  <a:cubicBezTo>
                    <a:pt x="295" y="19"/>
                    <a:pt x="297" y="21"/>
                    <a:pt x="297" y="22"/>
                  </a:cubicBezTo>
                  <a:cubicBezTo>
                    <a:pt x="297" y="24"/>
                    <a:pt x="295" y="26"/>
                    <a:pt x="293" y="26"/>
                  </a:cubicBezTo>
                  <a:close/>
                  <a:moveTo>
                    <a:pt x="272" y="24"/>
                  </a:moveTo>
                  <a:cubicBezTo>
                    <a:pt x="270" y="24"/>
                    <a:pt x="269" y="23"/>
                    <a:pt x="269" y="21"/>
                  </a:cubicBezTo>
                  <a:cubicBezTo>
                    <a:pt x="269" y="19"/>
                    <a:pt x="271" y="17"/>
                    <a:pt x="273" y="17"/>
                  </a:cubicBezTo>
                  <a:cubicBezTo>
                    <a:pt x="275" y="17"/>
                    <a:pt x="276" y="19"/>
                    <a:pt x="276" y="21"/>
                  </a:cubicBezTo>
                  <a:cubicBezTo>
                    <a:pt x="276" y="23"/>
                    <a:pt x="274" y="24"/>
                    <a:pt x="273" y="24"/>
                  </a:cubicBezTo>
                  <a:lnTo>
                    <a:pt x="272" y="24"/>
                  </a:lnTo>
                  <a:close/>
                  <a:moveTo>
                    <a:pt x="252" y="23"/>
                  </a:moveTo>
                  <a:cubicBezTo>
                    <a:pt x="250" y="23"/>
                    <a:pt x="248" y="21"/>
                    <a:pt x="248" y="19"/>
                  </a:cubicBezTo>
                  <a:cubicBezTo>
                    <a:pt x="248" y="17"/>
                    <a:pt x="250" y="16"/>
                    <a:pt x="252" y="16"/>
                  </a:cubicBezTo>
                  <a:cubicBezTo>
                    <a:pt x="254" y="16"/>
                    <a:pt x="255" y="18"/>
                    <a:pt x="255" y="20"/>
                  </a:cubicBezTo>
                  <a:cubicBezTo>
                    <a:pt x="255" y="22"/>
                    <a:pt x="254" y="23"/>
                    <a:pt x="252" y="23"/>
                  </a:cubicBezTo>
                  <a:close/>
                  <a:moveTo>
                    <a:pt x="231" y="22"/>
                  </a:moveTo>
                  <a:cubicBezTo>
                    <a:pt x="229" y="21"/>
                    <a:pt x="228" y="20"/>
                    <a:pt x="228" y="18"/>
                  </a:cubicBezTo>
                  <a:cubicBezTo>
                    <a:pt x="228" y="16"/>
                    <a:pt x="229" y="15"/>
                    <a:pt x="231" y="15"/>
                  </a:cubicBezTo>
                  <a:cubicBezTo>
                    <a:pt x="233" y="15"/>
                    <a:pt x="235" y="16"/>
                    <a:pt x="235" y="18"/>
                  </a:cubicBezTo>
                  <a:cubicBezTo>
                    <a:pt x="234" y="20"/>
                    <a:pt x="233" y="22"/>
                    <a:pt x="231" y="22"/>
                  </a:cubicBezTo>
                  <a:close/>
                  <a:moveTo>
                    <a:pt x="210" y="20"/>
                  </a:moveTo>
                  <a:cubicBezTo>
                    <a:pt x="208" y="20"/>
                    <a:pt x="207" y="18"/>
                    <a:pt x="207" y="17"/>
                  </a:cubicBezTo>
                  <a:cubicBezTo>
                    <a:pt x="207" y="15"/>
                    <a:pt x="209" y="13"/>
                    <a:pt x="211" y="13"/>
                  </a:cubicBezTo>
                  <a:cubicBezTo>
                    <a:pt x="213" y="14"/>
                    <a:pt x="214" y="15"/>
                    <a:pt x="214" y="17"/>
                  </a:cubicBezTo>
                  <a:cubicBezTo>
                    <a:pt x="214" y="19"/>
                    <a:pt x="212" y="20"/>
                    <a:pt x="210" y="20"/>
                  </a:cubicBezTo>
                  <a:close/>
                  <a:moveTo>
                    <a:pt x="190" y="19"/>
                  </a:moveTo>
                  <a:cubicBezTo>
                    <a:pt x="188" y="19"/>
                    <a:pt x="186" y="17"/>
                    <a:pt x="186" y="15"/>
                  </a:cubicBezTo>
                  <a:cubicBezTo>
                    <a:pt x="186" y="13"/>
                    <a:pt x="188" y="12"/>
                    <a:pt x="190" y="12"/>
                  </a:cubicBezTo>
                  <a:cubicBezTo>
                    <a:pt x="192" y="12"/>
                    <a:pt x="193" y="14"/>
                    <a:pt x="193" y="16"/>
                  </a:cubicBezTo>
                  <a:cubicBezTo>
                    <a:pt x="193" y="18"/>
                    <a:pt x="192" y="19"/>
                    <a:pt x="190" y="19"/>
                  </a:cubicBezTo>
                  <a:close/>
                  <a:moveTo>
                    <a:pt x="169" y="18"/>
                  </a:moveTo>
                  <a:cubicBezTo>
                    <a:pt x="167" y="17"/>
                    <a:pt x="165" y="16"/>
                    <a:pt x="166" y="14"/>
                  </a:cubicBezTo>
                  <a:cubicBezTo>
                    <a:pt x="166" y="12"/>
                    <a:pt x="167" y="11"/>
                    <a:pt x="169" y="11"/>
                  </a:cubicBezTo>
                  <a:cubicBezTo>
                    <a:pt x="171" y="11"/>
                    <a:pt x="173" y="12"/>
                    <a:pt x="173" y="14"/>
                  </a:cubicBezTo>
                  <a:cubicBezTo>
                    <a:pt x="172" y="16"/>
                    <a:pt x="171" y="18"/>
                    <a:pt x="169" y="18"/>
                  </a:cubicBezTo>
                  <a:close/>
                  <a:moveTo>
                    <a:pt x="148" y="16"/>
                  </a:moveTo>
                  <a:cubicBezTo>
                    <a:pt x="146" y="16"/>
                    <a:pt x="145" y="14"/>
                    <a:pt x="145" y="13"/>
                  </a:cubicBezTo>
                  <a:cubicBezTo>
                    <a:pt x="145" y="11"/>
                    <a:pt x="147" y="9"/>
                    <a:pt x="149" y="9"/>
                  </a:cubicBezTo>
                  <a:cubicBezTo>
                    <a:pt x="150" y="10"/>
                    <a:pt x="152" y="11"/>
                    <a:pt x="152" y="13"/>
                  </a:cubicBezTo>
                  <a:cubicBezTo>
                    <a:pt x="152" y="15"/>
                    <a:pt x="150" y="16"/>
                    <a:pt x="148" y="16"/>
                  </a:cubicBezTo>
                  <a:close/>
                  <a:moveTo>
                    <a:pt x="127" y="15"/>
                  </a:moveTo>
                  <a:cubicBezTo>
                    <a:pt x="126" y="15"/>
                    <a:pt x="124" y="13"/>
                    <a:pt x="124" y="11"/>
                  </a:cubicBezTo>
                  <a:cubicBezTo>
                    <a:pt x="124" y="9"/>
                    <a:pt x="126" y="8"/>
                    <a:pt x="128" y="8"/>
                  </a:cubicBezTo>
                  <a:cubicBezTo>
                    <a:pt x="130" y="8"/>
                    <a:pt x="131" y="10"/>
                    <a:pt x="131" y="12"/>
                  </a:cubicBezTo>
                  <a:cubicBezTo>
                    <a:pt x="131" y="14"/>
                    <a:pt x="129" y="15"/>
                    <a:pt x="128" y="15"/>
                  </a:cubicBezTo>
                  <a:lnTo>
                    <a:pt x="127" y="15"/>
                  </a:lnTo>
                  <a:close/>
                  <a:moveTo>
                    <a:pt x="107" y="14"/>
                  </a:moveTo>
                  <a:cubicBezTo>
                    <a:pt x="105" y="14"/>
                    <a:pt x="103" y="12"/>
                    <a:pt x="104" y="10"/>
                  </a:cubicBezTo>
                  <a:cubicBezTo>
                    <a:pt x="104" y="8"/>
                    <a:pt x="105" y="7"/>
                    <a:pt x="107" y="7"/>
                  </a:cubicBezTo>
                  <a:cubicBezTo>
                    <a:pt x="109" y="7"/>
                    <a:pt x="111" y="8"/>
                    <a:pt x="110" y="10"/>
                  </a:cubicBezTo>
                  <a:cubicBezTo>
                    <a:pt x="110" y="12"/>
                    <a:pt x="109" y="14"/>
                    <a:pt x="107" y="14"/>
                  </a:cubicBezTo>
                  <a:close/>
                  <a:moveTo>
                    <a:pt x="86" y="12"/>
                  </a:moveTo>
                  <a:cubicBezTo>
                    <a:pt x="84" y="12"/>
                    <a:pt x="83" y="11"/>
                    <a:pt x="83" y="9"/>
                  </a:cubicBezTo>
                  <a:cubicBezTo>
                    <a:pt x="83" y="7"/>
                    <a:pt x="85" y="5"/>
                    <a:pt x="86" y="5"/>
                  </a:cubicBezTo>
                  <a:cubicBezTo>
                    <a:pt x="88" y="5"/>
                    <a:pt x="90" y="7"/>
                    <a:pt x="90" y="9"/>
                  </a:cubicBezTo>
                  <a:cubicBezTo>
                    <a:pt x="90" y="11"/>
                    <a:pt x="88" y="12"/>
                    <a:pt x="86" y="12"/>
                  </a:cubicBezTo>
                  <a:close/>
                  <a:moveTo>
                    <a:pt x="65" y="11"/>
                  </a:moveTo>
                  <a:cubicBezTo>
                    <a:pt x="63" y="11"/>
                    <a:pt x="62" y="9"/>
                    <a:pt x="62" y="7"/>
                  </a:cubicBezTo>
                  <a:cubicBezTo>
                    <a:pt x="62" y="5"/>
                    <a:pt x="64" y="4"/>
                    <a:pt x="66" y="4"/>
                  </a:cubicBezTo>
                  <a:cubicBezTo>
                    <a:pt x="68" y="4"/>
                    <a:pt x="69" y="6"/>
                    <a:pt x="69" y="8"/>
                  </a:cubicBezTo>
                  <a:cubicBezTo>
                    <a:pt x="69" y="10"/>
                    <a:pt x="67" y="11"/>
                    <a:pt x="66" y="11"/>
                  </a:cubicBezTo>
                  <a:lnTo>
                    <a:pt x="65" y="11"/>
                  </a:lnTo>
                  <a:close/>
                  <a:moveTo>
                    <a:pt x="45" y="10"/>
                  </a:moveTo>
                  <a:cubicBezTo>
                    <a:pt x="43" y="10"/>
                    <a:pt x="41" y="8"/>
                    <a:pt x="41" y="6"/>
                  </a:cubicBezTo>
                  <a:cubicBezTo>
                    <a:pt x="42" y="4"/>
                    <a:pt x="43" y="3"/>
                    <a:pt x="45" y="3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"/>
                    <a:pt x="47" y="10"/>
                    <a:pt x="45" y="10"/>
                  </a:cubicBezTo>
                  <a:close/>
                  <a:moveTo>
                    <a:pt x="24" y="8"/>
                  </a:moveTo>
                  <a:cubicBezTo>
                    <a:pt x="22" y="8"/>
                    <a:pt x="21" y="7"/>
                    <a:pt x="21" y="5"/>
                  </a:cubicBezTo>
                  <a:cubicBezTo>
                    <a:pt x="21" y="3"/>
                    <a:pt x="23" y="1"/>
                    <a:pt x="24" y="1"/>
                  </a:cubicBezTo>
                  <a:cubicBezTo>
                    <a:pt x="26" y="1"/>
                    <a:pt x="28" y="3"/>
                    <a:pt x="28" y="5"/>
                  </a:cubicBezTo>
                  <a:cubicBezTo>
                    <a:pt x="27" y="7"/>
                    <a:pt x="26" y="8"/>
                    <a:pt x="24" y="8"/>
                  </a:cubicBezTo>
                  <a:close/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638"/>
            <p:cNvSpPr>
              <a:spLocks noEditPoints="1"/>
            </p:cNvSpPr>
            <p:nvPr/>
          </p:nvSpPr>
          <p:spPr bwMode="auto">
            <a:xfrm>
              <a:off x="1793875" y="-1449387"/>
              <a:ext cx="1057275" cy="1866900"/>
            </a:xfrm>
            <a:custGeom>
              <a:avLst/>
              <a:gdLst>
                <a:gd name="T0" fmla="*/ 19 w 407"/>
                <a:gd name="T1" fmla="*/ 706 h 718"/>
                <a:gd name="T2" fmla="*/ 39 w 407"/>
                <a:gd name="T3" fmla="*/ 691 h 718"/>
                <a:gd name="T4" fmla="*/ 61 w 407"/>
                <a:gd name="T5" fmla="*/ 682 h 718"/>
                <a:gd name="T6" fmla="*/ 78 w 407"/>
                <a:gd name="T7" fmla="*/ 676 h 718"/>
                <a:gd name="T8" fmla="*/ 94 w 407"/>
                <a:gd name="T9" fmla="*/ 667 h 718"/>
                <a:gd name="T10" fmla="*/ 109 w 407"/>
                <a:gd name="T11" fmla="*/ 655 h 718"/>
                <a:gd name="T12" fmla="*/ 146 w 407"/>
                <a:gd name="T13" fmla="*/ 634 h 718"/>
                <a:gd name="T14" fmla="*/ 165 w 407"/>
                <a:gd name="T15" fmla="*/ 619 h 718"/>
                <a:gd name="T16" fmla="*/ 188 w 407"/>
                <a:gd name="T17" fmla="*/ 610 h 718"/>
                <a:gd name="T18" fmla="*/ 204 w 407"/>
                <a:gd name="T19" fmla="*/ 605 h 718"/>
                <a:gd name="T20" fmla="*/ 221 w 407"/>
                <a:gd name="T21" fmla="*/ 595 h 718"/>
                <a:gd name="T22" fmla="*/ 236 w 407"/>
                <a:gd name="T23" fmla="*/ 583 h 718"/>
                <a:gd name="T24" fmla="*/ 272 w 407"/>
                <a:gd name="T25" fmla="*/ 563 h 718"/>
                <a:gd name="T26" fmla="*/ 291 w 407"/>
                <a:gd name="T27" fmla="*/ 548 h 718"/>
                <a:gd name="T28" fmla="*/ 314 w 407"/>
                <a:gd name="T29" fmla="*/ 539 h 718"/>
                <a:gd name="T30" fmla="*/ 331 w 407"/>
                <a:gd name="T31" fmla="*/ 534 h 718"/>
                <a:gd name="T32" fmla="*/ 347 w 407"/>
                <a:gd name="T33" fmla="*/ 524 h 718"/>
                <a:gd name="T34" fmla="*/ 362 w 407"/>
                <a:gd name="T35" fmla="*/ 512 h 718"/>
                <a:gd name="T36" fmla="*/ 398 w 407"/>
                <a:gd name="T37" fmla="*/ 491 h 718"/>
                <a:gd name="T38" fmla="*/ 402 w 407"/>
                <a:gd name="T39" fmla="*/ 469 h 718"/>
                <a:gd name="T40" fmla="*/ 402 w 407"/>
                <a:gd name="T41" fmla="*/ 451 h 718"/>
                <a:gd name="T42" fmla="*/ 394 w 407"/>
                <a:gd name="T43" fmla="*/ 435 h 718"/>
                <a:gd name="T44" fmla="*/ 389 w 407"/>
                <a:gd name="T45" fmla="*/ 415 h 718"/>
                <a:gd name="T46" fmla="*/ 380 w 407"/>
                <a:gd name="T47" fmla="*/ 392 h 718"/>
                <a:gd name="T48" fmla="*/ 371 w 407"/>
                <a:gd name="T49" fmla="*/ 352 h 718"/>
                <a:gd name="T50" fmla="*/ 368 w 407"/>
                <a:gd name="T51" fmla="*/ 328 h 718"/>
                <a:gd name="T52" fmla="*/ 368 w 407"/>
                <a:gd name="T53" fmla="*/ 310 h 718"/>
                <a:gd name="T54" fmla="*/ 360 w 407"/>
                <a:gd name="T55" fmla="*/ 294 h 718"/>
                <a:gd name="T56" fmla="*/ 355 w 407"/>
                <a:gd name="T57" fmla="*/ 274 h 718"/>
                <a:gd name="T58" fmla="*/ 347 w 407"/>
                <a:gd name="T59" fmla="*/ 251 h 718"/>
                <a:gd name="T60" fmla="*/ 42 w 407"/>
                <a:gd name="T61" fmla="*/ 238 h 718"/>
                <a:gd name="T62" fmla="*/ 344 w 407"/>
                <a:gd name="T63" fmla="*/ 227 h 718"/>
                <a:gd name="T64" fmla="*/ 62 w 407"/>
                <a:gd name="T65" fmla="*/ 219 h 718"/>
                <a:gd name="T66" fmla="*/ 341 w 407"/>
                <a:gd name="T67" fmla="*/ 214 h 718"/>
                <a:gd name="T68" fmla="*/ 74 w 407"/>
                <a:gd name="T69" fmla="*/ 210 h 718"/>
                <a:gd name="T70" fmla="*/ 87 w 407"/>
                <a:gd name="T71" fmla="*/ 195 h 718"/>
                <a:gd name="T72" fmla="*/ 102 w 407"/>
                <a:gd name="T73" fmla="*/ 180 h 718"/>
                <a:gd name="T74" fmla="*/ 330 w 407"/>
                <a:gd name="T75" fmla="*/ 166 h 718"/>
                <a:gd name="T76" fmla="*/ 122 w 407"/>
                <a:gd name="T77" fmla="*/ 161 h 718"/>
                <a:gd name="T78" fmla="*/ 327 w 407"/>
                <a:gd name="T79" fmla="*/ 153 h 718"/>
                <a:gd name="T80" fmla="*/ 134 w 407"/>
                <a:gd name="T81" fmla="*/ 152 h 718"/>
                <a:gd name="T82" fmla="*/ 146 w 407"/>
                <a:gd name="T83" fmla="*/ 137 h 718"/>
                <a:gd name="T84" fmla="*/ 161 w 407"/>
                <a:gd name="T85" fmla="*/ 122 h 718"/>
                <a:gd name="T86" fmla="*/ 315 w 407"/>
                <a:gd name="T87" fmla="*/ 106 h 718"/>
                <a:gd name="T88" fmla="*/ 181 w 407"/>
                <a:gd name="T89" fmla="*/ 103 h 718"/>
                <a:gd name="T90" fmla="*/ 196 w 407"/>
                <a:gd name="T91" fmla="*/ 94 h 718"/>
                <a:gd name="T92" fmla="*/ 311 w 407"/>
                <a:gd name="T93" fmla="*/ 93 h 718"/>
                <a:gd name="T94" fmla="*/ 206 w 407"/>
                <a:gd name="T95" fmla="*/ 79 h 718"/>
                <a:gd name="T96" fmla="*/ 221 w 407"/>
                <a:gd name="T97" fmla="*/ 65 h 718"/>
                <a:gd name="T98" fmla="*/ 301 w 407"/>
                <a:gd name="T99" fmla="*/ 45 h 718"/>
                <a:gd name="T100" fmla="*/ 240 w 407"/>
                <a:gd name="T101" fmla="*/ 45 h 718"/>
                <a:gd name="T102" fmla="*/ 255 w 407"/>
                <a:gd name="T103" fmla="*/ 36 h 718"/>
                <a:gd name="T104" fmla="*/ 297 w 407"/>
                <a:gd name="T105" fmla="*/ 32 h 718"/>
                <a:gd name="T106" fmla="*/ 265 w 407"/>
                <a:gd name="T107" fmla="*/ 21 h 718"/>
                <a:gd name="T108" fmla="*/ 280 w 407"/>
                <a:gd name="T109" fmla="*/ 7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7" h="718">
                  <a:moveTo>
                    <a:pt x="1" y="716"/>
                  </a:moveTo>
                  <a:cubicBezTo>
                    <a:pt x="0" y="714"/>
                    <a:pt x="1" y="712"/>
                    <a:pt x="2" y="711"/>
                  </a:cubicBezTo>
                  <a:cubicBezTo>
                    <a:pt x="4" y="710"/>
                    <a:pt x="6" y="711"/>
                    <a:pt x="7" y="712"/>
                  </a:cubicBezTo>
                  <a:cubicBezTo>
                    <a:pt x="8" y="714"/>
                    <a:pt x="7" y="716"/>
                    <a:pt x="6" y="717"/>
                  </a:cubicBezTo>
                  <a:cubicBezTo>
                    <a:pt x="5" y="717"/>
                    <a:pt x="5" y="718"/>
                    <a:pt x="4" y="718"/>
                  </a:cubicBezTo>
                  <a:cubicBezTo>
                    <a:pt x="3" y="718"/>
                    <a:pt x="2" y="717"/>
                    <a:pt x="1" y="716"/>
                  </a:cubicBezTo>
                  <a:close/>
                  <a:moveTo>
                    <a:pt x="19" y="706"/>
                  </a:moveTo>
                  <a:cubicBezTo>
                    <a:pt x="18" y="704"/>
                    <a:pt x="19" y="702"/>
                    <a:pt x="20" y="701"/>
                  </a:cubicBezTo>
                  <a:cubicBezTo>
                    <a:pt x="22" y="700"/>
                    <a:pt x="24" y="701"/>
                    <a:pt x="25" y="702"/>
                  </a:cubicBezTo>
                  <a:cubicBezTo>
                    <a:pt x="26" y="704"/>
                    <a:pt x="26" y="706"/>
                    <a:pt x="24" y="707"/>
                  </a:cubicBezTo>
                  <a:cubicBezTo>
                    <a:pt x="23" y="707"/>
                    <a:pt x="23" y="707"/>
                    <a:pt x="22" y="707"/>
                  </a:cubicBezTo>
                  <a:cubicBezTo>
                    <a:pt x="21" y="707"/>
                    <a:pt x="20" y="707"/>
                    <a:pt x="19" y="706"/>
                  </a:cubicBezTo>
                  <a:close/>
                  <a:moveTo>
                    <a:pt x="37" y="695"/>
                  </a:moveTo>
                  <a:cubicBezTo>
                    <a:pt x="36" y="694"/>
                    <a:pt x="37" y="692"/>
                    <a:pt x="39" y="691"/>
                  </a:cubicBezTo>
                  <a:cubicBezTo>
                    <a:pt x="40" y="690"/>
                    <a:pt x="42" y="690"/>
                    <a:pt x="43" y="692"/>
                  </a:cubicBezTo>
                  <a:cubicBezTo>
                    <a:pt x="44" y="694"/>
                    <a:pt x="44" y="696"/>
                    <a:pt x="42" y="697"/>
                  </a:cubicBezTo>
                  <a:cubicBezTo>
                    <a:pt x="41" y="697"/>
                    <a:pt x="41" y="697"/>
                    <a:pt x="40" y="697"/>
                  </a:cubicBezTo>
                  <a:cubicBezTo>
                    <a:pt x="39" y="697"/>
                    <a:pt x="38" y="697"/>
                    <a:pt x="37" y="695"/>
                  </a:cubicBezTo>
                  <a:close/>
                  <a:moveTo>
                    <a:pt x="55" y="685"/>
                  </a:moveTo>
                  <a:cubicBezTo>
                    <a:pt x="54" y="684"/>
                    <a:pt x="55" y="681"/>
                    <a:pt x="57" y="680"/>
                  </a:cubicBezTo>
                  <a:cubicBezTo>
                    <a:pt x="58" y="680"/>
                    <a:pt x="60" y="680"/>
                    <a:pt x="61" y="682"/>
                  </a:cubicBezTo>
                  <a:cubicBezTo>
                    <a:pt x="62" y="683"/>
                    <a:pt x="62" y="686"/>
                    <a:pt x="60" y="686"/>
                  </a:cubicBezTo>
                  <a:cubicBezTo>
                    <a:pt x="59" y="687"/>
                    <a:pt x="59" y="687"/>
                    <a:pt x="58" y="687"/>
                  </a:cubicBezTo>
                  <a:cubicBezTo>
                    <a:pt x="57" y="687"/>
                    <a:pt x="56" y="686"/>
                    <a:pt x="55" y="685"/>
                  </a:cubicBezTo>
                  <a:close/>
                  <a:moveTo>
                    <a:pt x="73" y="675"/>
                  </a:moveTo>
                  <a:cubicBezTo>
                    <a:pt x="72" y="673"/>
                    <a:pt x="73" y="671"/>
                    <a:pt x="75" y="670"/>
                  </a:cubicBezTo>
                  <a:cubicBezTo>
                    <a:pt x="76" y="669"/>
                    <a:pt x="78" y="670"/>
                    <a:pt x="79" y="672"/>
                  </a:cubicBezTo>
                  <a:cubicBezTo>
                    <a:pt x="80" y="673"/>
                    <a:pt x="80" y="675"/>
                    <a:pt x="78" y="676"/>
                  </a:cubicBezTo>
                  <a:cubicBezTo>
                    <a:pt x="77" y="677"/>
                    <a:pt x="77" y="677"/>
                    <a:pt x="76" y="677"/>
                  </a:cubicBezTo>
                  <a:cubicBezTo>
                    <a:pt x="75" y="677"/>
                    <a:pt x="74" y="676"/>
                    <a:pt x="73" y="675"/>
                  </a:cubicBezTo>
                  <a:close/>
                  <a:moveTo>
                    <a:pt x="91" y="665"/>
                  </a:moveTo>
                  <a:cubicBezTo>
                    <a:pt x="90" y="663"/>
                    <a:pt x="91" y="661"/>
                    <a:pt x="93" y="660"/>
                  </a:cubicBezTo>
                  <a:cubicBezTo>
                    <a:pt x="94" y="659"/>
                    <a:pt x="96" y="660"/>
                    <a:pt x="97" y="661"/>
                  </a:cubicBezTo>
                  <a:cubicBezTo>
                    <a:pt x="98" y="663"/>
                    <a:pt x="98" y="665"/>
                    <a:pt x="96" y="666"/>
                  </a:cubicBezTo>
                  <a:cubicBezTo>
                    <a:pt x="96" y="666"/>
                    <a:pt x="95" y="667"/>
                    <a:pt x="94" y="667"/>
                  </a:cubicBezTo>
                  <a:cubicBezTo>
                    <a:pt x="93" y="667"/>
                    <a:pt x="92" y="666"/>
                    <a:pt x="91" y="665"/>
                  </a:cubicBezTo>
                  <a:close/>
                  <a:moveTo>
                    <a:pt x="109" y="655"/>
                  </a:moveTo>
                  <a:cubicBezTo>
                    <a:pt x="109" y="653"/>
                    <a:pt x="109" y="651"/>
                    <a:pt x="111" y="650"/>
                  </a:cubicBezTo>
                  <a:cubicBezTo>
                    <a:pt x="112" y="649"/>
                    <a:pt x="115" y="650"/>
                    <a:pt x="115" y="651"/>
                  </a:cubicBezTo>
                  <a:cubicBezTo>
                    <a:pt x="116" y="653"/>
                    <a:pt x="116" y="655"/>
                    <a:pt x="114" y="656"/>
                  </a:cubicBezTo>
                  <a:cubicBezTo>
                    <a:pt x="114" y="656"/>
                    <a:pt x="113" y="656"/>
                    <a:pt x="112" y="656"/>
                  </a:cubicBezTo>
                  <a:cubicBezTo>
                    <a:pt x="111" y="656"/>
                    <a:pt x="110" y="656"/>
                    <a:pt x="109" y="655"/>
                  </a:cubicBezTo>
                  <a:close/>
                  <a:moveTo>
                    <a:pt x="127" y="644"/>
                  </a:moveTo>
                  <a:cubicBezTo>
                    <a:pt x="127" y="643"/>
                    <a:pt x="127" y="641"/>
                    <a:pt x="129" y="640"/>
                  </a:cubicBezTo>
                  <a:cubicBezTo>
                    <a:pt x="130" y="639"/>
                    <a:pt x="133" y="639"/>
                    <a:pt x="134" y="641"/>
                  </a:cubicBezTo>
                  <a:cubicBezTo>
                    <a:pt x="134" y="643"/>
                    <a:pt x="134" y="645"/>
                    <a:pt x="132" y="646"/>
                  </a:cubicBezTo>
                  <a:cubicBezTo>
                    <a:pt x="132" y="646"/>
                    <a:pt x="131" y="646"/>
                    <a:pt x="131" y="646"/>
                  </a:cubicBezTo>
                  <a:cubicBezTo>
                    <a:pt x="129" y="646"/>
                    <a:pt x="128" y="646"/>
                    <a:pt x="127" y="644"/>
                  </a:cubicBezTo>
                  <a:close/>
                  <a:moveTo>
                    <a:pt x="146" y="634"/>
                  </a:moveTo>
                  <a:cubicBezTo>
                    <a:pt x="145" y="633"/>
                    <a:pt x="145" y="630"/>
                    <a:pt x="147" y="630"/>
                  </a:cubicBezTo>
                  <a:cubicBezTo>
                    <a:pt x="149" y="629"/>
                    <a:pt x="151" y="629"/>
                    <a:pt x="152" y="631"/>
                  </a:cubicBezTo>
                  <a:cubicBezTo>
                    <a:pt x="153" y="633"/>
                    <a:pt x="152" y="635"/>
                    <a:pt x="150" y="636"/>
                  </a:cubicBezTo>
                  <a:cubicBezTo>
                    <a:pt x="150" y="636"/>
                    <a:pt x="149" y="636"/>
                    <a:pt x="149" y="636"/>
                  </a:cubicBezTo>
                  <a:cubicBezTo>
                    <a:pt x="147" y="636"/>
                    <a:pt x="146" y="635"/>
                    <a:pt x="146" y="634"/>
                  </a:cubicBezTo>
                  <a:close/>
                  <a:moveTo>
                    <a:pt x="164" y="624"/>
                  </a:moveTo>
                  <a:cubicBezTo>
                    <a:pt x="163" y="622"/>
                    <a:pt x="163" y="620"/>
                    <a:pt x="165" y="619"/>
                  </a:cubicBezTo>
                  <a:cubicBezTo>
                    <a:pt x="167" y="618"/>
                    <a:pt x="169" y="619"/>
                    <a:pt x="170" y="621"/>
                  </a:cubicBezTo>
                  <a:cubicBezTo>
                    <a:pt x="171" y="622"/>
                    <a:pt x="170" y="624"/>
                    <a:pt x="168" y="625"/>
                  </a:cubicBezTo>
                  <a:cubicBezTo>
                    <a:pt x="168" y="626"/>
                    <a:pt x="167" y="626"/>
                    <a:pt x="167" y="626"/>
                  </a:cubicBezTo>
                  <a:cubicBezTo>
                    <a:pt x="165" y="626"/>
                    <a:pt x="164" y="625"/>
                    <a:pt x="164" y="624"/>
                  </a:cubicBezTo>
                  <a:close/>
                  <a:moveTo>
                    <a:pt x="182" y="614"/>
                  </a:moveTo>
                  <a:cubicBezTo>
                    <a:pt x="181" y="612"/>
                    <a:pt x="181" y="610"/>
                    <a:pt x="183" y="609"/>
                  </a:cubicBezTo>
                  <a:cubicBezTo>
                    <a:pt x="185" y="608"/>
                    <a:pt x="187" y="609"/>
                    <a:pt x="188" y="610"/>
                  </a:cubicBezTo>
                  <a:cubicBezTo>
                    <a:pt x="189" y="612"/>
                    <a:pt x="188" y="614"/>
                    <a:pt x="186" y="615"/>
                  </a:cubicBezTo>
                  <a:cubicBezTo>
                    <a:pt x="186" y="615"/>
                    <a:pt x="185" y="616"/>
                    <a:pt x="185" y="616"/>
                  </a:cubicBezTo>
                  <a:cubicBezTo>
                    <a:pt x="183" y="616"/>
                    <a:pt x="182" y="615"/>
                    <a:pt x="182" y="614"/>
                  </a:cubicBezTo>
                  <a:close/>
                  <a:moveTo>
                    <a:pt x="200" y="604"/>
                  </a:moveTo>
                  <a:cubicBezTo>
                    <a:pt x="199" y="602"/>
                    <a:pt x="199" y="600"/>
                    <a:pt x="201" y="599"/>
                  </a:cubicBezTo>
                  <a:cubicBezTo>
                    <a:pt x="203" y="598"/>
                    <a:pt x="205" y="599"/>
                    <a:pt x="206" y="600"/>
                  </a:cubicBezTo>
                  <a:cubicBezTo>
                    <a:pt x="207" y="602"/>
                    <a:pt x="206" y="604"/>
                    <a:pt x="204" y="605"/>
                  </a:cubicBezTo>
                  <a:cubicBezTo>
                    <a:pt x="204" y="605"/>
                    <a:pt x="203" y="605"/>
                    <a:pt x="203" y="605"/>
                  </a:cubicBezTo>
                  <a:cubicBezTo>
                    <a:pt x="202" y="605"/>
                    <a:pt x="200" y="605"/>
                    <a:pt x="200" y="604"/>
                  </a:cubicBezTo>
                  <a:close/>
                  <a:moveTo>
                    <a:pt x="218" y="593"/>
                  </a:moveTo>
                  <a:cubicBezTo>
                    <a:pt x="217" y="592"/>
                    <a:pt x="217" y="590"/>
                    <a:pt x="219" y="589"/>
                  </a:cubicBezTo>
                  <a:cubicBezTo>
                    <a:pt x="221" y="588"/>
                    <a:pt x="223" y="588"/>
                    <a:pt x="224" y="590"/>
                  </a:cubicBezTo>
                  <a:cubicBezTo>
                    <a:pt x="225" y="592"/>
                    <a:pt x="224" y="594"/>
                    <a:pt x="222" y="595"/>
                  </a:cubicBezTo>
                  <a:cubicBezTo>
                    <a:pt x="222" y="595"/>
                    <a:pt x="221" y="595"/>
                    <a:pt x="221" y="595"/>
                  </a:cubicBezTo>
                  <a:cubicBezTo>
                    <a:pt x="220" y="595"/>
                    <a:pt x="218" y="595"/>
                    <a:pt x="218" y="593"/>
                  </a:cubicBezTo>
                  <a:close/>
                  <a:moveTo>
                    <a:pt x="236" y="583"/>
                  </a:moveTo>
                  <a:cubicBezTo>
                    <a:pt x="235" y="582"/>
                    <a:pt x="235" y="579"/>
                    <a:pt x="237" y="579"/>
                  </a:cubicBezTo>
                  <a:cubicBezTo>
                    <a:pt x="239" y="578"/>
                    <a:pt x="241" y="578"/>
                    <a:pt x="242" y="580"/>
                  </a:cubicBezTo>
                  <a:cubicBezTo>
                    <a:pt x="243" y="581"/>
                    <a:pt x="242" y="584"/>
                    <a:pt x="241" y="585"/>
                  </a:cubicBezTo>
                  <a:cubicBezTo>
                    <a:pt x="240" y="585"/>
                    <a:pt x="239" y="585"/>
                    <a:pt x="239" y="585"/>
                  </a:cubicBezTo>
                  <a:cubicBezTo>
                    <a:pt x="238" y="585"/>
                    <a:pt x="237" y="584"/>
                    <a:pt x="236" y="583"/>
                  </a:cubicBezTo>
                  <a:close/>
                  <a:moveTo>
                    <a:pt x="254" y="573"/>
                  </a:moveTo>
                  <a:cubicBezTo>
                    <a:pt x="253" y="571"/>
                    <a:pt x="254" y="569"/>
                    <a:pt x="255" y="568"/>
                  </a:cubicBezTo>
                  <a:cubicBezTo>
                    <a:pt x="257" y="567"/>
                    <a:pt x="259" y="568"/>
                    <a:pt x="260" y="570"/>
                  </a:cubicBezTo>
                  <a:cubicBezTo>
                    <a:pt x="261" y="571"/>
                    <a:pt x="260" y="573"/>
                    <a:pt x="259" y="574"/>
                  </a:cubicBezTo>
                  <a:cubicBezTo>
                    <a:pt x="258" y="575"/>
                    <a:pt x="258" y="575"/>
                    <a:pt x="257" y="575"/>
                  </a:cubicBezTo>
                  <a:cubicBezTo>
                    <a:pt x="256" y="575"/>
                    <a:pt x="255" y="574"/>
                    <a:pt x="254" y="573"/>
                  </a:cubicBezTo>
                  <a:close/>
                  <a:moveTo>
                    <a:pt x="272" y="563"/>
                  </a:moveTo>
                  <a:cubicBezTo>
                    <a:pt x="271" y="561"/>
                    <a:pt x="272" y="559"/>
                    <a:pt x="273" y="558"/>
                  </a:cubicBezTo>
                  <a:cubicBezTo>
                    <a:pt x="275" y="557"/>
                    <a:pt x="277" y="558"/>
                    <a:pt x="278" y="559"/>
                  </a:cubicBezTo>
                  <a:cubicBezTo>
                    <a:pt x="279" y="561"/>
                    <a:pt x="278" y="563"/>
                    <a:pt x="277" y="564"/>
                  </a:cubicBezTo>
                  <a:cubicBezTo>
                    <a:pt x="276" y="564"/>
                    <a:pt x="276" y="565"/>
                    <a:pt x="275" y="565"/>
                  </a:cubicBezTo>
                  <a:cubicBezTo>
                    <a:pt x="274" y="565"/>
                    <a:pt x="273" y="564"/>
                    <a:pt x="272" y="563"/>
                  </a:cubicBezTo>
                  <a:close/>
                  <a:moveTo>
                    <a:pt x="290" y="553"/>
                  </a:moveTo>
                  <a:cubicBezTo>
                    <a:pt x="289" y="551"/>
                    <a:pt x="290" y="549"/>
                    <a:pt x="291" y="548"/>
                  </a:cubicBezTo>
                  <a:cubicBezTo>
                    <a:pt x="293" y="547"/>
                    <a:pt x="295" y="548"/>
                    <a:pt x="296" y="549"/>
                  </a:cubicBezTo>
                  <a:cubicBezTo>
                    <a:pt x="297" y="551"/>
                    <a:pt x="296" y="553"/>
                    <a:pt x="295" y="554"/>
                  </a:cubicBezTo>
                  <a:cubicBezTo>
                    <a:pt x="294" y="554"/>
                    <a:pt x="294" y="554"/>
                    <a:pt x="293" y="554"/>
                  </a:cubicBezTo>
                  <a:cubicBezTo>
                    <a:pt x="292" y="554"/>
                    <a:pt x="291" y="554"/>
                    <a:pt x="290" y="553"/>
                  </a:cubicBezTo>
                  <a:close/>
                  <a:moveTo>
                    <a:pt x="308" y="542"/>
                  </a:moveTo>
                  <a:cubicBezTo>
                    <a:pt x="307" y="541"/>
                    <a:pt x="308" y="539"/>
                    <a:pt x="309" y="538"/>
                  </a:cubicBezTo>
                  <a:cubicBezTo>
                    <a:pt x="311" y="537"/>
                    <a:pt x="313" y="537"/>
                    <a:pt x="314" y="539"/>
                  </a:cubicBezTo>
                  <a:cubicBezTo>
                    <a:pt x="315" y="541"/>
                    <a:pt x="314" y="543"/>
                    <a:pt x="313" y="544"/>
                  </a:cubicBezTo>
                  <a:cubicBezTo>
                    <a:pt x="312" y="544"/>
                    <a:pt x="312" y="544"/>
                    <a:pt x="311" y="544"/>
                  </a:cubicBezTo>
                  <a:cubicBezTo>
                    <a:pt x="310" y="544"/>
                    <a:pt x="309" y="544"/>
                    <a:pt x="308" y="542"/>
                  </a:cubicBezTo>
                  <a:close/>
                  <a:moveTo>
                    <a:pt x="326" y="532"/>
                  </a:moveTo>
                  <a:cubicBezTo>
                    <a:pt x="325" y="531"/>
                    <a:pt x="326" y="528"/>
                    <a:pt x="327" y="527"/>
                  </a:cubicBezTo>
                  <a:cubicBezTo>
                    <a:pt x="329" y="527"/>
                    <a:pt x="331" y="527"/>
                    <a:pt x="332" y="529"/>
                  </a:cubicBezTo>
                  <a:cubicBezTo>
                    <a:pt x="333" y="530"/>
                    <a:pt x="333" y="533"/>
                    <a:pt x="331" y="534"/>
                  </a:cubicBezTo>
                  <a:cubicBezTo>
                    <a:pt x="330" y="534"/>
                    <a:pt x="330" y="534"/>
                    <a:pt x="329" y="534"/>
                  </a:cubicBezTo>
                  <a:cubicBezTo>
                    <a:pt x="328" y="534"/>
                    <a:pt x="327" y="533"/>
                    <a:pt x="326" y="532"/>
                  </a:cubicBezTo>
                  <a:close/>
                  <a:moveTo>
                    <a:pt x="344" y="522"/>
                  </a:moveTo>
                  <a:cubicBezTo>
                    <a:pt x="343" y="520"/>
                    <a:pt x="344" y="518"/>
                    <a:pt x="346" y="517"/>
                  </a:cubicBezTo>
                  <a:cubicBezTo>
                    <a:pt x="347" y="516"/>
                    <a:pt x="349" y="517"/>
                    <a:pt x="350" y="519"/>
                  </a:cubicBezTo>
                  <a:cubicBezTo>
                    <a:pt x="351" y="520"/>
                    <a:pt x="351" y="522"/>
                    <a:pt x="349" y="523"/>
                  </a:cubicBezTo>
                  <a:cubicBezTo>
                    <a:pt x="348" y="524"/>
                    <a:pt x="348" y="524"/>
                    <a:pt x="347" y="524"/>
                  </a:cubicBezTo>
                  <a:cubicBezTo>
                    <a:pt x="346" y="524"/>
                    <a:pt x="345" y="523"/>
                    <a:pt x="344" y="522"/>
                  </a:cubicBezTo>
                  <a:close/>
                  <a:moveTo>
                    <a:pt x="362" y="512"/>
                  </a:moveTo>
                  <a:cubicBezTo>
                    <a:pt x="361" y="510"/>
                    <a:pt x="362" y="508"/>
                    <a:pt x="364" y="507"/>
                  </a:cubicBezTo>
                  <a:cubicBezTo>
                    <a:pt x="365" y="506"/>
                    <a:pt x="367" y="507"/>
                    <a:pt x="368" y="508"/>
                  </a:cubicBezTo>
                  <a:cubicBezTo>
                    <a:pt x="369" y="510"/>
                    <a:pt x="369" y="512"/>
                    <a:pt x="367" y="513"/>
                  </a:cubicBezTo>
                  <a:cubicBezTo>
                    <a:pt x="366" y="513"/>
                    <a:pt x="366" y="514"/>
                    <a:pt x="365" y="514"/>
                  </a:cubicBezTo>
                  <a:cubicBezTo>
                    <a:pt x="364" y="514"/>
                    <a:pt x="363" y="513"/>
                    <a:pt x="362" y="512"/>
                  </a:cubicBezTo>
                  <a:close/>
                  <a:moveTo>
                    <a:pt x="380" y="502"/>
                  </a:moveTo>
                  <a:cubicBezTo>
                    <a:pt x="379" y="500"/>
                    <a:pt x="380" y="498"/>
                    <a:pt x="382" y="497"/>
                  </a:cubicBezTo>
                  <a:cubicBezTo>
                    <a:pt x="383" y="496"/>
                    <a:pt x="385" y="497"/>
                    <a:pt x="386" y="498"/>
                  </a:cubicBezTo>
                  <a:cubicBezTo>
                    <a:pt x="387" y="500"/>
                    <a:pt x="387" y="502"/>
                    <a:pt x="385" y="503"/>
                  </a:cubicBezTo>
                  <a:cubicBezTo>
                    <a:pt x="384" y="503"/>
                    <a:pt x="384" y="503"/>
                    <a:pt x="383" y="503"/>
                  </a:cubicBezTo>
                  <a:cubicBezTo>
                    <a:pt x="382" y="503"/>
                    <a:pt x="381" y="503"/>
                    <a:pt x="380" y="502"/>
                  </a:cubicBezTo>
                  <a:close/>
                  <a:moveTo>
                    <a:pt x="398" y="491"/>
                  </a:moveTo>
                  <a:cubicBezTo>
                    <a:pt x="397" y="490"/>
                    <a:pt x="398" y="488"/>
                    <a:pt x="400" y="487"/>
                  </a:cubicBezTo>
                  <a:cubicBezTo>
                    <a:pt x="401" y="486"/>
                    <a:pt x="403" y="486"/>
                    <a:pt x="404" y="488"/>
                  </a:cubicBezTo>
                  <a:cubicBezTo>
                    <a:pt x="405" y="490"/>
                    <a:pt x="405" y="492"/>
                    <a:pt x="403" y="493"/>
                  </a:cubicBezTo>
                  <a:cubicBezTo>
                    <a:pt x="402" y="493"/>
                    <a:pt x="402" y="493"/>
                    <a:pt x="401" y="493"/>
                  </a:cubicBezTo>
                  <a:cubicBezTo>
                    <a:pt x="400" y="493"/>
                    <a:pt x="399" y="493"/>
                    <a:pt x="398" y="491"/>
                  </a:cubicBezTo>
                  <a:close/>
                  <a:moveTo>
                    <a:pt x="400" y="473"/>
                  </a:moveTo>
                  <a:cubicBezTo>
                    <a:pt x="399" y="471"/>
                    <a:pt x="400" y="469"/>
                    <a:pt x="402" y="469"/>
                  </a:cubicBezTo>
                  <a:cubicBezTo>
                    <a:pt x="404" y="469"/>
                    <a:pt x="406" y="470"/>
                    <a:pt x="406" y="472"/>
                  </a:cubicBezTo>
                  <a:cubicBezTo>
                    <a:pt x="407" y="473"/>
                    <a:pt x="406" y="475"/>
                    <a:pt x="404" y="476"/>
                  </a:cubicBezTo>
                  <a:cubicBezTo>
                    <a:pt x="403" y="476"/>
                    <a:pt x="403" y="476"/>
                    <a:pt x="403" y="476"/>
                  </a:cubicBezTo>
                  <a:cubicBezTo>
                    <a:pt x="402" y="476"/>
                    <a:pt x="400" y="475"/>
                    <a:pt x="400" y="473"/>
                  </a:cubicBezTo>
                  <a:close/>
                  <a:moveTo>
                    <a:pt x="395" y="453"/>
                  </a:moveTo>
                  <a:cubicBezTo>
                    <a:pt x="394" y="451"/>
                    <a:pt x="396" y="449"/>
                    <a:pt x="397" y="449"/>
                  </a:cubicBezTo>
                  <a:cubicBezTo>
                    <a:pt x="399" y="448"/>
                    <a:pt x="401" y="450"/>
                    <a:pt x="402" y="451"/>
                  </a:cubicBezTo>
                  <a:cubicBezTo>
                    <a:pt x="402" y="453"/>
                    <a:pt x="401" y="455"/>
                    <a:pt x="399" y="456"/>
                  </a:cubicBezTo>
                  <a:cubicBezTo>
                    <a:pt x="398" y="456"/>
                    <a:pt x="398" y="456"/>
                    <a:pt x="398" y="456"/>
                  </a:cubicBezTo>
                  <a:cubicBezTo>
                    <a:pt x="397" y="456"/>
                    <a:pt x="395" y="455"/>
                    <a:pt x="395" y="453"/>
                  </a:cubicBezTo>
                  <a:close/>
                  <a:moveTo>
                    <a:pt x="390" y="433"/>
                  </a:moveTo>
                  <a:cubicBezTo>
                    <a:pt x="390" y="431"/>
                    <a:pt x="391" y="429"/>
                    <a:pt x="393" y="429"/>
                  </a:cubicBezTo>
                  <a:cubicBezTo>
                    <a:pt x="394" y="428"/>
                    <a:pt x="396" y="429"/>
                    <a:pt x="397" y="431"/>
                  </a:cubicBezTo>
                  <a:cubicBezTo>
                    <a:pt x="397" y="433"/>
                    <a:pt x="396" y="435"/>
                    <a:pt x="394" y="435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92" y="435"/>
                    <a:pt x="390" y="434"/>
                    <a:pt x="390" y="433"/>
                  </a:cubicBezTo>
                  <a:close/>
                  <a:moveTo>
                    <a:pt x="385" y="413"/>
                  </a:moveTo>
                  <a:cubicBezTo>
                    <a:pt x="385" y="411"/>
                    <a:pt x="386" y="409"/>
                    <a:pt x="388" y="408"/>
                  </a:cubicBezTo>
                  <a:cubicBezTo>
                    <a:pt x="390" y="408"/>
                    <a:pt x="391" y="409"/>
                    <a:pt x="392" y="411"/>
                  </a:cubicBezTo>
                  <a:cubicBezTo>
                    <a:pt x="392" y="413"/>
                    <a:pt x="391" y="415"/>
                    <a:pt x="389" y="415"/>
                  </a:cubicBezTo>
                  <a:cubicBezTo>
                    <a:pt x="389" y="415"/>
                    <a:pt x="389" y="415"/>
                    <a:pt x="389" y="415"/>
                  </a:cubicBezTo>
                  <a:cubicBezTo>
                    <a:pt x="387" y="415"/>
                    <a:pt x="386" y="414"/>
                    <a:pt x="385" y="413"/>
                  </a:cubicBezTo>
                  <a:close/>
                  <a:moveTo>
                    <a:pt x="380" y="392"/>
                  </a:moveTo>
                  <a:cubicBezTo>
                    <a:pt x="380" y="391"/>
                    <a:pt x="381" y="389"/>
                    <a:pt x="383" y="388"/>
                  </a:cubicBezTo>
                  <a:cubicBezTo>
                    <a:pt x="385" y="388"/>
                    <a:pt x="387" y="389"/>
                    <a:pt x="387" y="391"/>
                  </a:cubicBezTo>
                  <a:cubicBezTo>
                    <a:pt x="388" y="393"/>
                    <a:pt x="386" y="395"/>
                    <a:pt x="385" y="395"/>
                  </a:cubicBezTo>
                  <a:cubicBezTo>
                    <a:pt x="384" y="395"/>
                    <a:pt x="384" y="395"/>
                    <a:pt x="384" y="395"/>
                  </a:cubicBezTo>
                  <a:cubicBezTo>
                    <a:pt x="382" y="395"/>
                    <a:pt x="381" y="394"/>
                    <a:pt x="380" y="392"/>
                  </a:cubicBezTo>
                  <a:close/>
                  <a:moveTo>
                    <a:pt x="376" y="372"/>
                  </a:moveTo>
                  <a:cubicBezTo>
                    <a:pt x="375" y="370"/>
                    <a:pt x="376" y="369"/>
                    <a:pt x="378" y="368"/>
                  </a:cubicBezTo>
                  <a:cubicBezTo>
                    <a:pt x="380" y="368"/>
                    <a:pt x="382" y="369"/>
                    <a:pt x="382" y="371"/>
                  </a:cubicBezTo>
                  <a:cubicBezTo>
                    <a:pt x="383" y="373"/>
                    <a:pt x="382" y="374"/>
                    <a:pt x="380" y="375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77" y="375"/>
                    <a:pt x="376" y="374"/>
                    <a:pt x="376" y="372"/>
                  </a:cubicBezTo>
                  <a:close/>
                  <a:moveTo>
                    <a:pt x="371" y="352"/>
                  </a:moveTo>
                  <a:cubicBezTo>
                    <a:pt x="370" y="350"/>
                    <a:pt x="371" y="348"/>
                    <a:pt x="373" y="348"/>
                  </a:cubicBezTo>
                  <a:cubicBezTo>
                    <a:pt x="375" y="348"/>
                    <a:pt x="377" y="349"/>
                    <a:pt x="377" y="351"/>
                  </a:cubicBezTo>
                  <a:cubicBezTo>
                    <a:pt x="378" y="352"/>
                    <a:pt x="377" y="354"/>
                    <a:pt x="375" y="355"/>
                  </a:cubicBezTo>
                  <a:cubicBezTo>
                    <a:pt x="374" y="355"/>
                    <a:pt x="374" y="355"/>
                    <a:pt x="374" y="355"/>
                  </a:cubicBezTo>
                  <a:cubicBezTo>
                    <a:pt x="372" y="355"/>
                    <a:pt x="371" y="354"/>
                    <a:pt x="371" y="352"/>
                  </a:cubicBezTo>
                  <a:close/>
                  <a:moveTo>
                    <a:pt x="366" y="332"/>
                  </a:moveTo>
                  <a:cubicBezTo>
                    <a:pt x="365" y="330"/>
                    <a:pt x="367" y="328"/>
                    <a:pt x="368" y="328"/>
                  </a:cubicBezTo>
                  <a:cubicBezTo>
                    <a:pt x="370" y="327"/>
                    <a:pt x="372" y="328"/>
                    <a:pt x="373" y="330"/>
                  </a:cubicBezTo>
                  <a:cubicBezTo>
                    <a:pt x="373" y="332"/>
                    <a:pt x="372" y="334"/>
                    <a:pt x="370" y="334"/>
                  </a:cubicBezTo>
                  <a:cubicBezTo>
                    <a:pt x="369" y="335"/>
                    <a:pt x="369" y="335"/>
                    <a:pt x="369" y="335"/>
                  </a:cubicBezTo>
                  <a:cubicBezTo>
                    <a:pt x="368" y="335"/>
                    <a:pt x="366" y="334"/>
                    <a:pt x="366" y="332"/>
                  </a:cubicBezTo>
                  <a:close/>
                  <a:moveTo>
                    <a:pt x="361" y="312"/>
                  </a:moveTo>
                  <a:cubicBezTo>
                    <a:pt x="361" y="310"/>
                    <a:pt x="362" y="308"/>
                    <a:pt x="364" y="308"/>
                  </a:cubicBezTo>
                  <a:cubicBezTo>
                    <a:pt x="365" y="307"/>
                    <a:pt x="367" y="308"/>
                    <a:pt x="368" y="310"/>
                  </a:cubicBezTo>
                  <a:cubicBezTo>
                    <a:pt x="368" y="312"/>
                    <a:pt x="367" y="314"/>
                    <a:pt x="365" y="314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63" y="314"/>
                    <a:pt x="361" y="313"/>
                    <a:pt x="361" y="312"/>
                  </a:cubicBezTo>
                  <a:close/>
                  <a:moveTo>
                    <a:pt x="356" y="292"/>
                  </a:moveTo>
                  <a:cubicBezTo>
                    <a:pt x="356" y="290"/>
                    <a:pt x="357" y="288"/>
                    <a:pt x="359" y="287"/>
                  </a:cubicBezTo>
                  <a:cubicBezTo>
                    <a:pt x="361" y="287"/>
                    <a:pt x="363" y="288"/>
                    <a:pt x="363" y="290"/>
                  </a:cubicBezTo>
                  <a:cubicBezTo>
                    <a:pt x="363" y="292"/>
                    <a:pt x="362" y="294"/>
                    <a:pt x="360" y="294"/>
                  </a:cubicBezTo>
                  <a:cubicBezTo>
                    <a:pt x="360" y="294"/>
                    <a:pt x="360" y="294"/>
                    <a:pt x="360" y="294"/>
                  </a:cubicBezTo>
                  <a:cubicBezTo>
                    <a:pt x="358" y="294"/>
                    <a:pt x="357" y="293"/>
                    <a:pt x="356" y="292"/>
                  </a:cubicBezTo>
                  <a:close/>
                  <a:moveTo>
                    <a:pt x="351" y="271"/>
                  </a:moveTo>
                  <a:cubicBezTo>
                    <a:pt x="351" y="270"/>
                    <a:pt x="352" y="268"/>
                    <a:pt x="354" y="267"/>
                  </a:cubicBezTo>
                  <a:cubicBezTo>
                    <a:pt x="356" y="267"/>
                    <a:pt x="358" y="268"/>
                    <a:pt x="358" y="270"/>
                  </a:cubicBezTo>
                  <a:cubicBezTo>
                    <a:pt x="359" y="272"/>
                    <a:pt x="357" y="274"/>
                    <a:pt x="356" y="274"/>
                  </a:cubicBezTo>
                  <a:cubicBezTo>
                    <a:pt x="355" y="274"/>
                    <a:pt x="355" y="274"/>
                    <a:pt x="355" y="274"/>
                  </a:cubicBezTo>
                  <a:cubicBezTo>
                    <a:pt x="353" y="274"/>
                    <a:pt x="352" y="273"/>
                    <a:pt x="351" y="271"/>
                  </a:cubicBezTo>
                  <a:close/>
                  <a:moveTo>
                    <a:pt x="347" y="251"/>
                  </a:moveTo>
                  <a:cubicBezTo>
                    <a:pt x="346" y="249"/>
                    <a:pt x="347" y="248"/>
                    <a:pt x="349" y="247"/>
                  </a:cubicBezTo>
                  <a:cubicBezTo>
                    <a:pt x="351" y="247"/>
                    <a:pt x="353" y="248"/>
                    <a:pt x="353" y="250"/>
                  </a:cubicBezTo>
                  <a:cubicBezTo>
                    <a:pt x="354" y="252"/>
                    <a:pt x="353" y="253"/>
                    <a:pt x="351" y="254"/>
                  </a:cubicBezTo>
                  <a:cubicBezTo>
                    <a:pt x="350" y="254"/>
                    <a:pt x="350" y="254"/>
                    <a:pt x="350" y="254"/>
                  </a:cubicBezTo>
                  <a:cubicBezTo>
                    <a:pt x="348" y="254"/>
                    <a:pt x="347" y="253"/>
                    <a:pt x="347" y="251"/>
                  </a:cubicBezTo>
                  <a:close/>
                  <a:moveTo>
                    <a:pt x="27" y="253"/>
                  </a:moveTo>
                  <a:cubicBezTo>
                    <a:pt x="26" y="251"/>
                    <a:pt x="26" y="249"/>
                    <a:pt x="28" y="248"/>
                  </a:cubicBezTo>
                  <a:cubicBezTo>
                    <a:pt x="29" y="246"/>
                    <a:pt x="31" y="246"/>
                    <a:pt x="32" y="248"/>
                  </a:cubicBezTo>
                  <a:cubicBezTo>
                    <a:pt x="34" y="249"/>
                    <a:pt x="34" y="251"/>
                    <a:pt x="32" y="253"/>
                  </a:cubicBezTo>
                  <a:cubicBezTo>
                    <a:pt x="32" y="253"/>
                    <a:pt x="31" y="254"/>
                    <a:pt x="30" y="254"/>
                  </a:cubicBezTo>
                  <a:cubicBezTo>
                    <a:pt x="29" y="254"/>
                    <a:pt x="28" y="253"/>
                    <a:pt x="27" y="253"/>
                  </a:cubicBezTo>
                  <a:close/>
                  <a:moveTo>
                    <a:pt x="42" y="238"/>
                  </a:moveTo>
                  <a:cubicBezTo>
                    <a:pt x="41" y="237"/>
                    <a:pt x="41" y="235"/>
                    <a:pt x="42" y="233"/>
                  </a:cubicBezTo>
                  <a:cubicBezTo>
                    <a:pt x="44" y="232"/>
                    <a:pt x="46" y="232"/>
                    <a:pt x="47" y="233"/>
                  </a:cubicBezTo>
                  <a:cubicBezTo>
                    <a:pt x="49" y="235"/>
                    <a:pt x="49" y="237"/>
                    <a:pt x="47" y="238"/>
                  </a:cubicBezTo>
                  <a:cubicBezTo>
                    <a:pt x="47" y="239"/>
                    <a:pt x="46" y="239"/>
                    <a:pt x="45" y="239"/>
                  </a:cubicBezTo>
                  <a:cubicBezTo>
                    <a:pt x="44" y="239"/>
                    <a:pt x="43" y="239"/>
                    <a:pt x="42" y="238"/>
                  </a:cubicBezTo>
                  <a:close/>
                  <a:moveTo>
                    <a:pt x="342" y="231"/>
                  </a:moveTo>
                  <a:cubicBezTo>
                    <a:pt x="341" y="229"/>
                    <a:pt x="342" y="227"/>
                    <a:pt x="344" y="227"/>
                  </a:cubicBezTo>
                  <a:cubicBezTo>
                    <a:pt x="346" y="226"/>
                    <a:pt x="348" y="228"/>
                    <a:pt x="348" y="229"/>
                  </a:cubicBezTo>
                  <a:cubicBezTo>
                    <a:pt x="349" y="231"/>
                    <a:pt x="348" y="233"/>
                    <a:pt x="346" y="234"/>
                  </a:cubicBezTo>
                  <a:cubicBezTo>
                    <a:pt x="345" y="234"/>
                    <a:pt x="345" y="234"/>
                    <a:pt x="345" y="234"/>
                  </a:cubicBezTo>
                  <a:cubicBezTo>
                    <a:pt x="344" y="234"/>
                    <a:pt x="342" y="233"/>
                    <a:pt x="342" y="231"/>
                  </a:cubicBezTo>
                  <a:close/>
                  <a:moveTo>
                    <a:pt x="57" y="224"/>
                  </a:moveTo>
                  <a:cubicBezTo>
                    <a:pt x="56" y="222"/>
                    <a:pt x="56" y="220"/>
                    <a:pt x="57" y="219"/>
                  </a:cubicBezTo>
                  <a:cubicBezTo>
                    <a:pt x="59" y="217"/>
                    <a:pt x="61" y="217"/>
                    <a:pt x="62" y="219"/>
                  </a:cubicBezTo>
                  <a:cubicBezTo>
                    <a:pt x="63" y="220"/>
                    <a:pt x="63" y="222"/>
                    <a:pt x="62" y="224"/>
                  </a:cubicBezTo>
                  <a:cubicBezTo>
                    <a:pt x="61" y="224"/>
                    <a:pt x="60" y="225"/>
                    <a:pt x="60" y="225"/>
                  </a:cubicBezTo>
                  <a:cubicBezTo>
                    <a:pt x="59" y="225"/>
                    <a:pt x="58" y="224"/>
                    <a:pt x="57" y="224"/>
                  </a:cubicBezTo>
                  <a:close/>
                  <a:moveTo>
                    <a:pt x="337" y="211"/>
                  </a:moveTo>
                  <a:cubicBezTo>
                    <a:pt x="336" y="209"/>
                    <a:pt x="338" y="207"/>
                    <a:pt x="339" y="207"/>
                  </a:cubicBezTo>
                  <a:cubicBezTo>
                    <a:pt x="341" y="206"/>
                    <a:pt x="343" y="207"/>
                    <a:pt x="344" y="209"/>
                  </a:cubicBezTo>
                  <a:cubicBezTo>
                    <a:pt x="344" y="211"/>
                    <a:pt x="343" y="213"/>
                    <a:pt x="341" y="214"/>
                  </a:cubicBezTo>
                  <a:cubicBezTo>
                    <a:pt x="340" y="214"/>
                    <a:pt x="340" y="214"/>
                    <a:pt x="340" y="214"/>
                  </a:cubicBezTo>
                  <a:cubicBezTo>
                    <a:pt x="339" y="214"/>
                    <a:pt x="337" y="213"/>
                    <a:pt x="337" y="211"/>
                  </a:cubicBezTo>
                  <a:close/>
                  <a:moveTo>
                    <a:pt x="72" y="209"/>
                  </a:moveTo>
                  <a:cubicBezTo>
                    <a:pt x="71" y="208"/>
                    <a:pt x="71" y="206"/>
                    <a:pt x="72" y="204"/>
                  </a:cubicBezTo>
                  <a:cubicBezTo>
                    <a:pt x="73" y="203"/>
                    <a:pt x="76" y="203"/>
                    <a:pt x="77" y="204"/>
                  </a:cubicBezTo>
                  <a:cubicBezTo>
                    <a:pt x="78" y="206"/>
                    <a:pt x="78" y="208"/>
                    <a:pt x="77" y="209"/>
                  </a:cubicBezTo>
                  <a:cubicBezTo>
                    <a:pt x="76" y="210"/>
                    <a:pt x="75" y="210"/>
                    <a:pt x="74" y="210"/>
                  </a:cubicBezTo>
                  <a:cubicBezTo>
                    <a:pt x="74" y="210"/>
                    <a:pt x="73" y="210"/>
                    <a:pt x="72" y="209"/>
                  </a:cubicBezTo>
                  <a:close/>
                  <a:moveTo>
                    <a:pt x="87" y="195"/>
                  </a:moveTo>
                  <a:cubicBezTo>
                    <a:pt x="86" y="193"/>
                    <a:pt x="86" y="191"/>
                    <a:pt x="87" y="190"/>
                  </a:cubicBezTo>
                  <a:cubicBezTo>
                    <a:pt x="88" y="188"/>
                    <a:pt x="91" y="189"/>
                    <a:pt x="92" y="190"/>
                  </a:cubicBezTo>
                  <a:cubicBezTo>
                    <a:pt x="93" y="191"/>
                    <a:pt x="93" y="193"/>
                    <a:pt x="92" y="195"/>
                  </a:cubicBezTo>
                  <a:cubicBezTo>
                    <a:pt x="91" y="195"/>
                    <a:pt x="90" y="196"/>
                    <a:pt x="89" y="196"/>
                  </a:cubicBezTo>
                  <a:cubicBezTo>
                    <a:pt x="88" y="196"/>
                    <a:pt x="88" y="195"/>
                    <a:pt x="87" y="195"/>
                  </a:cubicBezTo>
                  <a:close/>
                  <a:moveTo>
                    <a:pt x="332" y="191"/>
                  </a:moveTo>
                  <a:cubicBezTo>
                    <a:pt x="332" y="189"/>
                    <a:pt x="333" y="187"/>
                    <a:pt x="335" y="187"/>
                  </a:cubicBezTo>
                  <a:cubicBezTo>
                    <a:pt x="336" y="186"/>
                    <a:pt x="338" y="187"/>
                    <a:pt x="339" y="189"/>
                  </a:cubicBezTo>
                  <a:cubicBezTo>
                    <a:pt x="339" y="191"/>
                    <a:pt x="338" y="193"/>
                    <a:pt x="336" y="193"/>
                  </a:cubicBezTo>
                  <a:cubicBezTo>
                    <a:pt x="335" y="193"/>
                    <a:pt x="335" y="193"/>
                    <a:pt x="335" y="193"/>
                  </a:cubicBezTo>
                  <a:cubicBezTo>
                    <a:pt x="334" y="193"/>
                    <a:pt x="332" y="192"/>
                    <a:pt x="332" y="191"/>
                  </a:cubicBezTo>
                  <a:close/>
                  <a:moveTo>
                    <a:pt x="102" y="180"/>
                  </a:moveTo>
                  <a:cubicBezTo>
                    <a:pt x="100" y="179"/>
                    <a:pt x="100" y="177"/>
                    <a:pt x="102" y="175"/>
                  </a:cubicBezTo>
                  <a:cubicBezTo>
                    <a:pt x="103" y="174"/>
                    <a:pt x="105" y="174"/>
                    <a:pt x="107" y="175"/>
                  </a:cubicBezTo>
                  <a:cubicBezTo>
                    <a:pt x="108" y="177"/>
                    <a:pt x="108" y="179"/>
                    <a:pt x="107" y="180"/>
                  </a:cubicBezTo>
                  <a:cubicBezTo>
                    <a:pt x="106" y="181"/>
                    <a:pt x="105" y="181"/>
                    <a:pt x="104" y="181"/>
                  </a:cubicBezTo>
                  <a:cubicBezTo>
                    <a:pt x="103" y="181"/>
                    <a:pt x="102" y="181"/>
                    <a:pt x="102" y="180"/>
                  </a:cubicBezTo>
                  <a:close/>
                  <a:moveTo>
                    <a:pt x="327" y="171"/>
                  </a:moveTo>
                  <a:cubicBezTo>
                    <a:pt x="327" y="169"/>
                    <a:pt x="328" y="167"/>
                    <a:pt x="330" y="166"/>
                  </a:cubicBezTo>
                  <a:cubicBezTo>
                    <a:pt x="332" y="166"/>
                    <a:pt x="333" y="167"/>
                    <a:pt x="334" y="169"/>
                  </a:cubicBezTo>
                  <a:cubicBezTo>
                    <a:pt x="334" y="171"/>
                    <a:pt x="333" y="173"/>
                    <a:pt x="331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29" y="173"/>
                    <a:pt x="328" y="172"/>
                    <a:pt x="327" y="171"/>
                  </a:cubicBezTo>
                  <a:close/>
                  <a:moveTo>
                    <a:pt x="117" y="166"/>
                  </a:moveTo>
                  <a:cubicBezTo>
                    <a:pt x="115" y="164"/>
                    <a:pt x="115" y="162"/>
                    <a:pt x="117" y="161"/>
                  </a:cubicBezTo>
                  <a:cubicBezTo>
                    <a:pt x="118" y="160"/>
                    <a:pt x="120" y="160"/>
                    <a:pt x="122" y="161"/>
                  </a:cubicBezTo>
                  <a:cubicBezTo>
                    <a:pt x="123" y="162"/>
                    <a:pt x="123" y="164"/>
                    <a:pt x="121" y="166"/>
                  </a:cubicBezTo>
                  <a:cubicBezTo>
                    <a:pt x="121" y="166"/>
                    <a:pt x="120" y="167"/>
                    <a:pt x="119" y="167"/>
                  </a:cubicBezTo>
                  <a:cubicBezTo>
                    <a:pt x="118" y="167"/>
                    <a:pt x="117" y="166"/>
                    <a:pt x="117" y="166"/>
                  </a:cubicBezTo>
                  <a:close/>
                  <a:moveTo>
                    <a:pt x="322" y="150"/>
                  </a:moveTo>
                  <a:cubicBezTo>
                    <a:pt x="322" y="149"/>
                    <a:pt x="323" y="147"/>
                    <a:pt x="325" y="146"/>
                  </a:cubicBezTo>
                  <a:cubicBezTo>
                    <a:pt x="327" y="146"/>
                    <a:pt x="329" y="147"/>
                    <a:pt x="329" y="149"/>
                  </a:cubicBezTo>
                  <a:cubicBezTo>
                    <a:pt x="330" y="151"/>
                    <a:pt x="328" y="153"/>
                    <a:pt x="327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4" y="153"/>
                    <a:pt x="323" y="152"/>
                    <a:pt x="322" y="150"/>
                  </a:cubicBezTo>
                  <a:close/>
                  <a:moveTo>
                    <a:pt x="131" y="151"/>
                  </a:moveTo>
                  <a:cubicBezTo>
                    <a:pt x="130" y="150"/>
                    <a:pt x="130" y="148"/>
                    <a:pt x="131" y="146"/>
                  </a:cubicBezTo>
                  <a:cubicBezTo>
                    <a:pt x="133" y="145"/>
                    <a:pt x="135" y="145"/>
                    <a:pt x="136" y="147"/>
                  </a:cubicBezTo>
                  <a:cubicBezTo>
                    <a:pt x="138" y="148"/>
                    <a:pt x="138" y="150"/>
                    <a:pt x="136" y="151"/>
                  </a:cubicBezTo>
                  <a:cubicBezTo>
                    <a:pt x="136" y="152"/>
                    <a:pt x="135" y="152"/>
                    <a:pt x="134" y="152"/>
                  </a:cubicBezTo>
                  <a:cubicBezTo>
                    <a:pt x="133" y="152"/>
                    <a:pt x="132" y="152"/>
                    <a:pt x="131" y="151"/>
                  </a:cubicBezTo>
                  <a:close/>
                  <a:moveTo>
                    <a:pt x="146" y="137"/>
                  </a:moveTo>
                  <a:cubicBezTo>
                    <a:pt x="145" y="135"/>
                    <a:pt x="145" y="133"/>
                    <a:pt x="146" y="132"/>
                  </a:cubicBezTo>
                  <a:cubicBezTo>
                    <a:pt x="148" y="131"/>
                    <a:pt x="150" y="131"/>
                    <a:pt x="151" y="132"/>
                  </a:cubicBezTo>
                  <a:cubicBezTo>
                    <a:pt x="153" y="133"/>
                    <a:pt x="153" y="136"/>
                    <a:pt x="151" y="137"/>
                  </a:cubicBezTo>
                  <a:cubicBezTo>
                    <a:pt x="151" y="138"/>
                    <a:pt x="150" y="138"/>
                    <a:pt x="149" y="138"/>
                  </a:cubicBezTo>
                  <a:cubicBezTo>
                    <a:pt x="148" y="138"/>
                    <a:pt x="147" y="138"/>
                    <a:pt x="146" y="137"/>
                  </a:cubicBezTo>
                  <a:close/>
                  <a:moveTo>
                    <a:pt x="318" y="130"/>
                  </a:moveTo>
                  <a:cubicBezTo>
                    <a:pt x="317" y="128"/>
                    <a:pt x="318" y="127"/>
                    <a:pt x="320" y="126"/>
                  </a:cubicBezTo>
                  <a:cubicBezTo>
                    <a:pt x="322" y="126"/>
                    <a:pt x="324" y="127"/>
                    <a:pt x="324" y="129"/>
                  </a:cubicBezTo>
                  <a:cubicBezTo>
                    <a:pt x="325" y="131"/>
                    <a:pt x="324" y="132"/>
                    <a:pt x="322" y="133"/>
                  </a:cubicBezTo>
                  <a:cubicBezTo>
                    <a:pt x="321" y="133"/>
                    <a:pt x="321" y="133"/>
                    <a:pt x="321" y="133"/>
                  </a:cubicBezTo>
                  <a:cubicBezTo>
                    <a:pt x="319" y="133"/>
                    <a:pt x="318" y="132"/>
                    <a:pt x="318" y="130"/>
                  </a:cubicBezTo>
                  <a:close/>
                  <a:moveTo>
                    <a:pt x="161" y="122"/>
                  </a:moveTo>
                  <a:cubicBezTo>
                    <a:pt x="160" y="121"/>
                    <a:pt x="160" y="119"/>
                    <a:pt x="161" y="117"/>
                  </a:cubicBezTo>
                  <a:cubicBezTo>
                    <a:pt x="163" y="116"/>
                    <a:pt x="165" y="116"/>
                    <a:pt x="166" y="118"/>
                  </a:cubicBezTo>
                  <a:cubicBezTo>
                    <a:pt x="167" y="119"/>
                    <a:pt x="167" y="121"/>
                    <a:pt x="166" y="122"/>
                  </a:cubicBezTo>
                  <a:cubicBezTo>
                    <a:pt x="165" y="123"/>
                    <a:pt x="165" y="123"/>
                    <a:pt x="164" y="123"/>
                  </a:cubicBezTo>
                  <a:cubicBezTo>
                    <a:pt x="163" y="123"/>
                    <a:pt x="162" y="123"/>
                    <a:pt x="161" y="122"/>
                  </a:cubicBezTo>
                  <a:close/>
                  <a:moveTo>
                    <a:pt x="313" y="110"/>
                  </a:moveTo>
                  <a:cubicBezTo>
                    <a:pt x="312" y="108"/>
                    <a:pt x="313" y="106"/>
                    <a:pt x="315" y="106"/>
                  </a:cubicBezTo>
                  <a:cubicBezTo>
                    <a:pt x="317" y="106"/>
                    <a:pt x="319" y="107"/>
                    <a:pt x="319" y="108"/>
                  </a:cubicBezTo>
                  <a:cubicBezTo>
                    <a:pt x="320" y="110"/>
                    <a:pt x="319" y="112"/>
                    <a:pt x="317" y="113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5" y="113"/>
                    <a:pt x="313" y="112"/>
                    <a:pt x="313" y="110"/>
                  </a:cubicBezTo>
                  <a:close/>
                  <a:moveTo>
                    <a:pt x="176" y="108"/>
                  </a:moveTo>
                  <a:cubicBezTo>
                    <a:pt x="175" y="107"/>
                    <a:pt x="175" y="104"/>
                    <a:pt x="176" y="103"/>
                  </a:cubicBezTo>
                  <a:cubicBezTo>
                    <a:pt x="177" y="102"/>
                    <a:pt x="180" y="102"/>
                    <a:pt x="181" y="103"/>
                  </a:cubicBezTo>
                  <a:cubicBezTo>
                    <a:pt x="182" y="104"/>
                    <a:pt x="182" y="107"/>
                    <a:pt x="181" y="108"/>
                  </a:cubicBezTo>
                  <a:cubicBezTo>
                    <a:pt x="180" y="109"/>
                    <a:pt x="179" y="109"/>
                    <a:pt x="179" y="109"/>
                  </a:cubicBezTo>
                  <a:cubicBezTo>
                    <a:pt x="178" y="109"/>
                    <a:pt x="177" y="109"/>
                    <a:pt x="176" y="108"/>
                  </a:cubicBezTo>
                  <a:close/>
                  <a:moveTo>
                    <a:pt x="191" y="93"/>
                  </a:moveTo>
                  <a:cubicBezTo>
                    <a:pt x="190" y="92"/>
                    <a:pt x="190" y="90"/>
                    <a:pt x="191" y="89"/>
                  </a:cubicBezTo>
                  <a:cubicBezTo>
                    <a:pt x="192" y="87"/>
                    <a:pt x="195" y="87"/>
                    <a:pt x="196" y="89"/>
                  </a:cubicBezTo>
                  <a:cubicBezTo>
                    <a:pt x="197" y="90"/>
                    <a:pt x="197" y="92"/>
                    <a:pt x="196" y="94"/>
                  </a:cubicBezTo>
                  <a:cubicBezTo>
                    <a:pt x="195" y="94"/>
                    <a:pt x="194" y="95"/>
                    <a:pt x="193" y="95"/>
                  </a:cubicBezTo>
                  <a:cubicBezTo>
                    <a:pt x="192" y="95"/>
                    <a:pt x="192" y="94"/>
                    <a:pt x="191" y="93"/>
                  </a:cubicBezTo>
                  <a:close/>
                  <a:moveTo>
                    <a:pt x="308" y="90"/>
                  </a:moveTo>
                  <a:cubicBezTo>
                    <a:pt x="308" y="88"/>
                    <a:pt x="309" y="86"/>
                    <a:pt x="310" y="86"/>
                  </a:cubicBezTo>
                  <a:cubicBezTo>
                    <a:pt x="312" y="85"/>
                    <a:pt x="314" y="86"/>
                    <a:pt x="315" y="88"/>
                  </a:cubicBezTo>
                  <a:cubicBezTo>
                    <a:pt x="315" y="90"/>
                    <a:pt x="314" y="92"/>
                    <a:pt x="312" y="92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0" y="93"/>
                    <a:pt x="308" y="91"/>
                    <a:pt x="308" y="90"/>
                  </a:cubicBezTo>
                  <a:close/>
                  <a:moveTo>
                    <a:pt x="206" y="79"/>
                  </a:moveTo>
                  <a:cubicBezTo>
                    <a:pt x="204" y="78"/>
                    <a:pt x="204" y="75"/>
                    <a:pt x="206" y="74"/>
                  </a:cubicBezTo>
                  <a:cubicBezTo>
                    <a:pt x="207" y="73"/>
                    <a:pt x="209" y="73"/>
                    <a:pt x="211" y="74"/>
                  </a:cubicBezTo>
                  <a:cubicBezTo>
                    <a:pt x="212" y="76"/>
                    <a:pt x="212" y="78"/>
                    <a:pt x="211" y="79"/>
                  </a:cubicBezTo>
                  <a:cubicBezTo>
                    <a:pt x="210" y="80"/>
                    <a:pt x="209" y="80"/>
                    <a:pt x="208" y="80"/>
                  </a:cubicBezTo>
                  <a:cubicBezTo>
                    <a:pt x="207" y="80"/>
                    <a:pt x="206" y="80"/>
                    <a:pt x="206" y="79"/>
                  </a:cubicBezTo>
                  <a:close/>
                  <a:moveTo>
                    <a:pt x="303" y="70"/>
                  </a:moveTo>
                  <a:cubicBezTo>
                    <a:pt x="303" y="68"/>
                    <a:pt x="304" y="66"/>
                    <a:pt x="306" y="66"/>
                  </a:cubicBezTo>
                  <a:cubicBezTo>
                    <a:pt x="308" y="65"/>
                    <a:pt x="309" y="66"/>
                    <a:pt x="310" y="68"/>
                  </a:cubicBezTo>
                  <a:cubicBezTo>
                    <a:pt x="310" y="70"/>
                    <a:pt x="309" y="72"/>
                    <a:pt x="307" y="72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4" y="71"/>
                    <a:pt x="303" y="70"/>
                  </a:cubicBezTo>
                  <a:close/>
                  <a:moveTo>
                    <a:pt x="221" y="65"/>
                  </a:moveTo>
                  <a:cubicBezTo>
                    <a:pt x="219" y="63"/>
                    <a:pt x="219" y="61"/>
                    <a:pt x="221" y="60"/>
                  </a:cubicBezTo>
                  <a:cubicBezTo>
                    <a:pt x="222" y="58"/>
                    <a:pt x="224" y="58"/>
                    <a:pt x="226" y="60"/>
                  </a:cubicBezTo>
                  <a:cubicBezTo>
                    <a:pt x="227" y="61"/>
                    <a:pt x="227" y="63"/>
                    <a:pt x="226" y="65"/>
                  </a:cubicBezTo>
                  <a:cubicBezTo>
                    <a:pt x="225" y="65"/>
                    <a:pt x="224" y="66"/>
                    <a:pt x="223" y="66"/>
                  </a:cubicBezTo>
                  <a:cubicBezTo>
                    <a:pt x="222" y="66"/>
                    <a:pt x="221" y="65"/>
                    <a:pt x="221" y="65"/>
                  </a:cubicBezTo>
                  <a:close/>
                  <a:moveTo>
                    <a:pt x="298" y="50"/>
                  </a:moveTo>
                  <a:cubicBezTo>
                    <a:pt x="298" y="48"/>
                    <a:pt x="299" y="46"/>
                    <a:pt x="301" y="45"/>
                  </a:cubicBezTo>
                  <a:cubicBezTo>
                    <a:pt x="303" y="45"/>
                    <a:pt x="305" y="46"/>
                    <a:pt x="305" y="48"/>
                  </a:cubicBezTo>
                  <a:cubicBezTo>
                    <a:pt x="305" y="50"/>
                    <a:pt x="304" y="52"/>
                    <a:pt x="302" y="52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0" y="52"/>
                    <a:pt x="299" y="51"/>
                    <a:pt x="298" y="50"/>
                  </a:cubicBezTo>
                  <a:close/>
                  <a:moveTo>
                    <a:pt x="235" y="50"/>
                  </a:moveTo>
                  <a:cubicBezTo>
                    <a:pt x="234" y="49"/>
                    <a:pt x="234" y="46"/>
                    <a:pt x="236" y="45"/>
                  </a:cubicBezTo>
                  <a:cubicBezTo>
                    <a:pt x="237" y="44"/>
                    <a:pt x="239" y="44"/>
                    <a:pt x="240" y="45"/>
                  </a:cubicBezTo>
                  <a:cubicBezTo>
                    <a:pt x="242" y="47"/>
                    <a:pt x="242" y="49"/>
                    <a:pt x="240" y="50"/>
                  </a:cubicBezTo>
                  <a:cubicBezTo>
                    <a:pt x="240" y="51"/>
                    <a:pt x="239" y="51"/>
                    <a:pt x="238" y="51"/>
                  </a:cubicBezTo>
                  <a:cubicBezTo>
                    <a:pt x="237" y="51"/>
                    <a:pt x="236" y="51"/>
                    <a:pt x="235" y="50"/>
                  </a:cubicBezTo>
                  <a:close/>
                  <a:moveTo>
                    <a:pt x="250" y="36"/>
                  </a:moveTo>
                  <a:cubicBezTo>
                    <a:pt x="249" y="34"/>
                    <a:pt x="249" y="32"/>
                    <a:pt x="250" y="31"/>
                  </a:cubicBezTo>
                  <a:cubicBezTo>
                    <a:pt x="252" y="29"/>
                    <a:pt x="254" y="29"/>
                    <a:pt x="255" y="31"/>
                  </a:cubicBezTo>
                  <a:cubicBezTo>
                    <a:pt x="257" y="32"/>
                    <a:pt x="257" y="34"/>
                    <a:pt x="255" y="36"/>
                  </a:cubicBezTo>
                  <a:cubicBezTo>
                    <a:pt x="255" y="36"/>
                    <a:pt x="254" y="37"/>
                    <a:pt x="253" y="37"/>
                  </a:cubicBezTo>
                  <a:cubicBezTo>
                    <a:pt x="252" y="37"/>
                    <a:pt x="251" y="36"/>
                    <a:pt x="250" y="36"/>
                  </a:cubicBezTo>
                  <a:close/>
                  <a:moveTo>
                    <a:pt x="293" y="29"/>
                  </a:moveTo>
                  <a:cubicBezTo>
                    <a:pt x="293" y="28"/>
                    <a:pt x="294" y="26"/>
                    <a:pt x="296" y="25"/>
                  </a:cubicBezTo>
                  <a:cubicBezTo>
                    <a:pt x="298" y="25"/>
                    <a:pt x="300" y="26"/>
                    <a:pt x="300" y="28"/>
                  </a:cubicBezTo>
                  <a:cubicBezTo>
                    <a:pt x="301" y="30"/>
                    <a:pt x="299" y="32"/>
                    <a:pt x="298" y="32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5" y="32"/>
                    <a:pt x="294" y="31"/>
                    <a:pt x="293" y="29"/>
                  </a:cubicBezTo>
                  <a:close/>
                  <a:moveTo>
                    <a:pt x="265" y="21"/>
                  </a:moveTo>
                  <a:cubicBezTo>
                    <a:pt x="264" y="20"/>
                    <a:pt x="264" y="18"/>
                    <a:pt x="265" y="16"/>
                  </a:cubicBezTo>
                  <a:cubicBezTo>
                    <a:pt x="267" y="15"/>
                    <a:pt x="269" y="15"/>
                    <a:pt x="270" y="16"/>
                  </a:cubicBezTo>
                  <a:cubicBezTo>
                    <a:pt x="271" y="18"/>
                    <a:pt x="271" y="20"/>
                    <a:pt x="270" y="21"/>
                  </a:cubicBezTo>
                  <a:cubicBezTo>
                    <a:pt x="269" y="22"/>
                    <a:pt x="269" y="22"/>
                    <a:pt x="268" y="22"/>
                  </a:cubicBezTo>
                  <a:cubicBezTo>
                    <a:pt x="267" y="22"/>
                    <a:pt x="266" y="22"/>
                    <a:pt x="265" y="21"/>
                  </a:cubicBezTo>
                  <a:close/>
                  <a:moveTo>
                    <a:pt x="289" y="9"/>
                  </a:moveTo>
                  <a:cubicBezTo>
                    <a:pt x="288" y="7"/>
                    <a:pt x="289" y="6"/>
                    <a:pt x="291" y="5"/>
                  </a:cubicBezTo>
                  <a:cubicBezTo>
                    <a:pt x="293" y="5"/>
                    <a:pt x="295" y="6"/>
                    <a:pt x="295" y="8"/>
                  </a:cubicBezTo>
                  <a:cubicBezTo>
                    <a:pt x="296" y="10"/>
                    <a:pt x="295" y="11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0" y="12"/>
                    <a:pt x="289" y="11"/>
                    <a:pt x="289" y="9"/>
                  </a:cubicBezTo>
                  <a:close/>
                  <a:moveTo>
                    <a:pt x="280" y="7"/>
                  </a:moveTo>
                  <a:cubicBezTo>
                    <a:pt x="279" y="5"/>
                    <a:pt x="279" y="3"/>
                    <a:pt x="280" y="2"/>
                  </a:cubicBezTo>
                  <a:cubicBezTo>
                    <a:pt x="282" y="0"/>
                    <a:pt x="284" y="0"/>
                    <a:pt x="285" y="2"/>
                  </a:cubicBezTo>
                  <a:cubicBezTo>
                    <a:pt x="286" y="3"/>
                    <a:pt x="286" y="5"/>
                    <a:pt x="285" y="7"/>
                  </a:cubicBezTo>
                  <a:cubicBezTo>
                    <a:pt x="284" y="7"/>
                    <a:pt x="283" y="8"/>
                    <a:pt x="283" y="8"/>
                  </a:cubicBezTo>
                  <a:cubicBezTo>
                    <a:pt x="282" y="8"/>
                    <a:pt x="281" y="7"/>
                    <a:pt x="28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639"/>
            <p:cNvSpPr>
              <a:spLocks noEditPoints="1"/>
            </p:cNvSpPr>
            <p:nvPr/>
          </p:nvSpPr>
          <p:spPr bwMode="auto">
            <a:xfrm>
              <a:off x="-2132012" y="-1290637"/>
              <a:ext cx="5637213" cy="1847850"/>
            </a:xfrm>
            <a:custGeom>
              <a:avLst/>
              <a:gdLst>
                <a:gd name="T0" fmla="*/ 2085 w 2172"/>
                <a:gd name="T1" fmla="*/ 704 h 711"/>
                <a:gd name="T2" fmla="*/ 2019 w 2172"/>
                <a:gd name="T3" fmla="*/ 695 h 711"/>
                <a:gd name="T4" fmla="*/ 1940 w 2172"/>
                <a:gd name="T5" fmla="*/ 685 h 711"/>
                <a:gd name="T6" fmla="*/ 1882 w 2172"/>
                <a:gd name="T7" fmla="*/ 684 h 711"/>
                <a:gd name="T8" fmla="*/ 1795 w 2172"/>
                <a:gd name="T9" fmla="*/ 680 h 711"/>
                <a:gd name="T10" fmla="*/ 1733 w 2172"/>
                <a:gd name="T11" fmla="*/ 675 h 711"/>
                <a:gd name="T12" fmla="*/ 1630 w 2172"/>
                <a:gd name="T13" fmla="*/ 667 h 711"/>
                <a:gd name="T14" fmla="*/ 2121 w 2172"/>
                <a:gd name="T15" fmla="*/ 655 h 711"/>
                <a:gd name="T16" fmla="*/ 577 w 2172"/>
                <a:gd name="T17" fmla="*/ 651 h 711"/>
                <a:gd name="T18" fmla="*/ 2111 w 2172"/>
                <a:gd name="T19" fmla="*/ 646 h 711"/>
                <a:gd name="T20" fmla="*/ 1486 w 2172"/>
                <a:gd name="T21" fmla="*/ 640 h 711"/>
                <a:gd name="T22" fmla="*/ 2091 w 2172"/>
                <a:gd name="T23" fmla="*/ 632 h 711"/>
                <a:gd name="T24" fmla="*/ 1474 w 2172"/>
                <a:gd name="T25" fmla="*/ 620 h 711"/>
                <a:gd name="T26" fmla="*/ 818 w 2172"/>
                <a:gd name="T27" fmla="*/ 606 h 711"/>
                <a:gd name="T28" fmla="*/ 863 w 2172"/>
                <a:gd name="T29" fmla="*/ 602 h 711"/>
                <a:gd name="T30" fmla="*/ 901 w 2172"/>
                <a:gd name="T31" fmla="*/ 599 h 711"/>
                <a:gd name="T32" fmla="*/ 588 w 2172"/>
                <a:gd name="T33" fmla="*/ 588 h 711"/>
                <a:gd name="T34" fmla="*/ 1502 w 2172"/>
                <a:gd name="T35" fmla="*/ 571 h 711"/>
                <a:gd name="T36" fmla="*/ 1505 w 2172"/>
                <a:gd name="T37" fmla="*/ 551 h 711"/>
                <a:gd name="T38" fmla="*/ 1440 w 2172"/>
                <a:gd name="T39" fmla="*/ 540 h 711"/>
                <a:gd name="T40" fmla="*/ 611 w 2172"/>
                <a:gd name="T41" fmla="*/ 523 h 711"/>
                <a:gd name="T42" fmla="*/ 620 w 2172"/>
                <a:gd name="T43" fmla="*/ 508 h 711"/>
                <a:gd name="T44" fmla="*/ 982 w 2172"/>
                <a:gd name="T45" fmla="*/ 493 h 711"/>
                <a:gd name="T46" fmla="*/ 1512 w 2172"/>
                <a:gd name="T47" fmla="*/ 489 h 711"/>
                <a:gd name="T48" fmla="*/ 1514 w 2172"/>
                <a:gd name="T49" fmla="*/ 468 h 711"/>
                <a:gd name="T50" fmla="*/ 1001 w 2172"/>
                <a:gd name="T51" fmla="*/ 449 h 711"/>
                <a:gd name="T52" fmla="*/ 1520 w 2172"/>
                <a:gd name="T53" fmla="*/ 445 h 711"/>
                <a:gd name="T54" fmla="*/ 1389 w 2172"/>
                <a:gd name="T55" fmla="*/ 434 h 711"/>
                <a:gd name="T56" fmla="*/ 230 w 2172"/>
                <a:gd name="T57" fmla="*/ 423 h 711"/>
                <a:gd name="T58" fmla="*/ 652 w 2172"/>
                <a:gd name="T59" fmla="*/ 413 h 711"/>
                <a:gd name="T60" fmla="*/ 261 w 2172"/>
                <a:gd name="T61" fmla="*/ 397 h 711"/>
                <a:gd name="T62" fmla="*/ 661 w 2172"/>
                <a:gd name="T63" fmla="*/ 387 h 711"/>
                <a:gd name="T64" fmla="*/ 1039 w 2172"/>
                <a:gd name="T65" fmla="*/ 379 h 711"/>
                <a:gd name="T66" fmla="*/ 667 w 2172"/>
                <a:gd name="T67" fmla="*/ 374 h 711"/>
                <a:gd name="T68" fmla="*/ 1043 w 2172"/>
                <a:gd name="T69" fmla="*/ 362 h 711"/>
                <a:gd name="T70" fmla="*/ 191 w 2172"/>
                <a:gd name="T71" fmla="*/ 350 h 711"/>
                <a:gd name="T72" fmla="*/ 1344 w 2172"/>
                <a:gd name="T73" fmla="*/ 333 h 711"/>
                <a:gd name="T74" fmla="*/ 187 w 2172"/>
                <a:gd name="T75" fmla="*/ 329 h 711"/>
                <a:gd name="T76" fmla="*/ 1339 w 2172"/>
                <a:gd name="T77" fmla="*/ 320 h 711"/>
                <a:gd name="T78" fmla="*/ 688 w 2172"/>
                <a:gd name="T79" fmla="*/ 315 h 711"/>
                <a:gd name="T80" fmla="*/ 1325 w 2172"/>
                <a:gd name="T81" fmla="*/ 300 h 711"/>
                <a:gd name="T82" fmla="*/ 1629 w 2172"/>
                <a:gd name="T83" fmla="*/ 289 h 711"/>
                <a:gd name="T84" fmla="*/ 1609 w 2172"/>
                <a:gd name="T85" fmla="*/ 275 h 711"/>
                <a:gd name="T86" fmla="*/ 1596 w 2172"/>
                <a:gd name="T87" fmla="*/ 263 h 711"/>
                <a:gd name="T88" fmla="*/ 145 w 2172"/>
                <a:gd name="T89" fmla="*/ 261 h 711"/>
                <a:gd name="T90" fmla="*/ 1099 w 2172"/>
                <a:gd name="T91" fmla="*/ 250 h 711"/>
                <a:gd name="T92" fmla="*/ 1540 w 2172"/>
                <a:gd name="T93" fmla="*/ 241 h 711"/>
                <a:gd name="T94" fmla="*/ 121 w 2172"/>
                <a:gd name="T95" fmla="*/ 223 h 711"/>
                <a:gd name="T96" fmla="*/ 1283 w 2172"/>
                <a:gd name="T97" fmla="*/ 201 h 711"/>
                <a:gd name="T98" fmla="*/ 280 w 2172"/>
                <a:gd name="T99" fmla="*/ 187 h 711"/>
                <a:gd name="T100" fmla="*/ 1137 w 2172"/>
                <a:gd name="T101" fmla="*/ 173 h 711"/>
                <a:gd name="T102" fmla="*/ 746 w 2172"/>
                <a:gd name="T103" fmla="*/ 160 h 711"/>
                <a:gd name="T104" fmla="*/ 1255 w 2172"/>
                <a:gd name="T105" fmla="*/ 149 h 711"/>
                <a:gd name="T106" fmla="*/ 1151 w 2172"/>
                <a:gd name="T107" fmla="*/ 138 h 711"/>
                <a:gd name="T108" fmla="*/ 1248 w 2172"/>
                <a:gd name="T109" fmla="*/ 126 h 711"/>
                <a:gd name="T110" fmla="*/ 579 w 2172"/>
                <a:gd name="T111" fmla="*/ 120 h 711"/>
                <a:gd name="T112" fmla="*/ 1164 w 2172"/>
                <a:gd name="T113" fmla="*/ 117 h 711"/>
                <a:gd name="T114" fmla="*/ 1241 w 2172"/>
                <a:gd name="T115" fmla="*/ 114 h 711"/>
                <a:gd name="T116" fmla="*/ 413 w 2172"/>
                <a:gd name="T117" fmla="*/ 108 h 711"/>
                <a:gd name="T118" fmla="*/ 331 w 2172"/>
                <a:gd name="T119" fmla="*/ 99 h 711"/>
                <a:gd name="T120" fmla="*/ 287 w 2172"/>
                <a:gd name="T121" fmla="*/ 90 h 711"/>
                <a:gd name="T122" fmla="*/ 1190 w 2172"/>
                <a:gd name="T123" fmla="*/ 56 h 711"/>
                <a:gd name="T124" fmla="*/ 25 w 2172"/>
                <a:gd name="T125" fmla="*/ 4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2" h="711">
                  <a:moveTo>
                    <a:pt x="2167" y="711"/>
                  </a:moveTo>
                  <a:cubicBezTo>
                    <a:pt x="2165" y="711"/>
                    <a:pt x="2164" y="709"/>
                    <a:pt x="2164" y="707"/>
                  </a:cubicBezTo>
                  <a:cubicBezTo>
                    <a:pt x="2164" y="705"/>
                    <a:pt x="2166" y="704"/>
                    <a:pt x="2168" y="704"/>
                  </a:cubicBezTo>
                  <a:cubicBezTo>
                    <a:pt x="2170" y="704"/>
                    <a:pt x="2171" y="706"/>
                    <a:pt x="2171" y="708"/>
                  </a:cubicBezTo>
                  <a:cubicBezTo>
                    <a:pt x="2171" y="710"/>
                    <a:pt x="2169" y="711"/>
                    <a:pt x="2168" y="711"/>
                  </a:cubicBezTo>
                  <a:cubicBezTo>
                    <a:pt x="2167" y="711"/>
                    <a:pt x="2167" y="711"/>
                    <a:pt x="2167" y="711"/>
                  </a:cubicBezTo>
                  <a:moveTo>
                    <a:pt x="2147" y="709"/>
                  </a:moveTo>
                  <a:cubicBezTo>
                    <a:pt x="2145" y="709"/>
                    <a:pt x="2143" y="707"/>
                    <a:pt x="2143" y="705"/>
                  </a:cubicBezTo>
                  <a:cubicBezTo>
                    <a:pt x="2144" y="704"/>
                    <a:pt x="2145" y="702"/>
                    <a:pt x="2147" y="702"/>
                  </a:cubicBezTo>
                  <a:cubicBezTo>
                    <a:pt x="2149" y="702"/>
                    <a:pt x="2150" y="704"/>
                    <a:pt x="2150" y="706"/>
                  </a:cubicBezTo>
                  <a:cubicBezTo>
                    <a:pt x="2150" y="708"/>
                    <a:pt x="2149" y="709"/>
                    <a:pt x="2147" y="709"/>
                  </a:cubicBezTo>
                  <a:cubicBezTo>
                    <a:pt x="2147" y="709"/>
                    <a:pt x="2147" y="709"/>
                    <a:pt x="2147" y="709"/>
                  </a:cubicBezTo>
                  <a:moveTo>
                    <a:pt x="2126" y="708"/>
                  </a:moveTo>
                  <a:cubicBezTo>
                    <a:pt x="2124" y="707"/>
                    <a:pt x="2123" y="706"/>
                    <a:pt x="2123" y="704"/>
                  </a:cubicBezTo>
                  <a:cubicBezTo>
                    <a:pt x="2123" y="702"/>
                    <a:pt x="2125" y="701"/>
                    <a:pt x="2126" y="701"/>
                  </a:cubicBezTo>
                  <a:cubicBezTo>
                    <a:pt x="2128" y="701"/>
                    <a:pt x="2130" y="702"/>
                    <a:pt x="2130" y="704"/>
                  </a:cubicBezTo>
                  <a:cubicBezTo>
                    <a:pt x="2130" y="706"/>
                    <a:pt x="2128" y="708"/>
                    <a:pt x="2126" y="708"/>
                  </a:cubicBezTo>
                  <a:cubicBezTo>
                    <a:pt x="2126" y="708"/>
                    <a:pt x="2126" y="708"/>
                    <a:pt x="2126" y="708"/>
                  </a:cubicBezTo>
                  <a:moveTo>
                    <a:pt x="2105" y="706"/>
                  </a:moveTo>
                  <a:cubicBezTo>
                    <a:pt x="2103" y="706"/>
                    <a:pt x="2102" y="704"/>
                    <a:pt x="2102" y="702"/>
                  </a:cubicBezTo>
                  <a:cubicBezTo>
                    <a:pt x="2102" y="700"/>
                    <a:pt x="2104" y="699"/>
                    <a:pt x="2106" y="699"/>
                  </a:cubicBezTo>
                  <a:cubicBezTo>
                    <a:pt x="2108" y="699"/>
                    <a:pt x="2109" y="701"/>
                    <a:pt x="2109" y="703"/>
                  </a:cubicBezTo>
                  <a:cubicBezTo>
                    <a:pt x="2109" y="705"/>
                    <a:pt x="2107" y="706"/>
                    <a:pt x="2106" y="706"/>
                  </a:cubicBezTo>
                  <a:cubicBezTo>
                    <a:pt x="2105" y="706"/>
                    <a:pt x="2105" y="706"/>
                    <a:pt x="2105" y="706"/>
                  </a:cubicBezTo>
                  <a:moveTo>
                    <a:pt x="2085" y="704"/>
                  </a:moveTo>
                  <a:cubicBezTo>
                    <a:pt x="2083" y="704"/>
                    <a:pt x="2081" y="702"/>
                    <a:pt x="2081" y="700"/>
                  </a:cubicBezTo>
                  <a:cubicBezTo>
                    <a:pt x="2082" y="698"/>
                    <a:pt x="2083" y="697"/>
                    <a:pt x="2085" y="697"/>
                  </a:cubicBezTo>
                  <a:cubicBezTo>
                    <a:pt x="2087" y="697"/>
                    <a:pt x="2088" y="699"/>
                    <a:pt x="2088" y="701"/>
                  </a:cubicBezTo>
                  <a:cubicBezTo>
                    <a:pt x="2088" y="703"/>
                    <a:pt x="2087" y="704"/>
                    <a:pt x="2085" y="704"/>
                  </a:cubicBezTo>
                  <a:cubicBezTo>
                    <a:pt x="2085" y="704"/>
                    <a:pt x="2085" y="704"/>
                    <a:pt x="2085" y="704"/>
                  </a:cubicBezTo>
                  <a:moveTo>
                    <a:pt x="2166" y="703"/>
                  </a:moveTo>
                  <a:cubicBezTo>
                    <a:pt x="2165" y="702"/>
                    <a:pt x="2165" y="699"/>
                    <a:pt x="2166" y="698"/>
                  </a:cubicBezTo>
                  <a:cubicBezTo>
                    <a:pt x="2167" y="697"/>
                    <a:pt x="2170" y="697"/>
                    <a:pt x="2171" y="698"/>
                  </a:cubicBezTo>
                  <a:cubicBezTo>
                    <a:pt x="2172" y="699"/>
                    <a:pt x="2172" y="701"/>
                    <a:pt x="2171" y="703"/>
                  </a:cubicBezTo>
                  <a:cubicBezTo>
                    <a:pt x="2170" y="704"/>
                    <a:pt x="2169" y="704"/>
                    <a:pt x="2169" y="704"/>
                  </a:cubicBezTo>
                  <a:cubicBezTo>
                    <a:pt x="2168" y="704"/>
                    <a:pt x="2167" y="704"/>
                    <a:pt x="2166" y="703"/>
                  </a:cubicBezTo>
                  <a:moveTo>
                    <a:pt x="2064" y="702"/>
                  </a:moveTo>
                  <a:cubicBezTo>
                    <a:pt x="2062" y="702"/>
                    <a:pt x="2061" y="701"/>
                    <a:pt x="2061" y="699"/>
                  </a:cubicBezTo>
                  <a:cubicBezTo>
                    <a:pt x="2061" y="697"/>
                    <a:pt x="2063" y="695"/>
                    <a:pt x="2064" y="696"/>
                  </a:cubicBezTo>
                  <a:cubicBezTo>
                    <a:pt x="2066" y="696"/>
                    <a:pt x="2068" y="697"/>
                    <a:pt x="2068" y="699"/>
                  </a:cubicBezTo>
                  <a:cubicBezTo>
                    <a:pt x="2068" y="701"/>
                    <a:pt x="2066" y="702"/>
                    <a:pt x="2064" y="702"/>
                  </a:cubicBezTo>
                  <a:cubicBezTo>
                    <a:pt x="2064" y="702"/>
                    <a:pt x="2064" y="702"/>
                    <a:pt x="2064" y="702"/>
                  </a:cubicBezTo>
                  <a:moveTo>
                    <a:pt x="2043" y="701"/>
                  </a:moveTo>
                  <a:cubicBezTo>
                    <a:pt x="2041" y="701"/>
                    <a:pt x="2040" y="699"/>
                    <a:pt x="2040" y="697"/>
                  </a:cubicBezTo>
                  <a:cubicBezTo>
                    <a:pt x="2040" y="695"/>
                    <a:pt x="2042" y="694"/>
                    <a:pt x="2044" y="694"/>
                  </a:cubicBezTo>
                  <a:cubicBezTo>
                    <a:pt x="2046" y="694"/>
                    <a:pt x="2047" y="696"/>
                    <a:pt x="2047" y="698"/>
                  </a:cubicBezTo>
                  <a:cubicBezTo>
                    <a:pt x="2047" y="699"/>
                    <a:pt x="2045" y="701"/>
                    <a:pt x="2044" y="701"/>
                  </a:cubicBezTo>
                  <a:cubicBezTo>
                    <a:pt x="2043" y="701"/>
                    <a:pt x="2043" y="701"/>
                    <a:pt x="2043" y="701"/>
                  </a:cubicBezTo>
                  <a:moveTo>
                    <a:pt x="2023" y="699"/>
                  </a:moveTo>
                  <a:cubicBezTo>
                    <a:pt x="2021" y="699"/>
                    <a:pt x="2019" y="697"/>
                    <a:pt x="2019" y="695"/>
                  </a:cubicBezTo>
                  <a:cubicBezTo>
                    <a:pt x="2020" y="693"/>
                    <a:pt x="2021" y="692"/>
                    <a:pt x="2023" y="692"/>
                  </a:cubicBezTo>
                  <a:cubicBezTo>
                    <a:pt x="2025" y="692"/>
                    <a:pt x="2026" y="694"/>
                    <a:pt x="2026" y="696"/>
                  </a:cubicBezTo>
                  <a:cubicBezTo>
                    <a:pt x="2026" y="698"/>
                    <a:pt x="2025" y="699"/>
                    <a:pt x="2023" y="699"/>
                  </a:cubicBezTo>
                  <a:cubicBezTo>
                    <a:pt x="2023" y="699"/>
                    <a:pt x="2023" y="699"/>
                    <a:pt x="2023" y="699"/>
                  </a:cubicBezTo>
                  <a:moveTo>
                    <a:pt x="2002" y="697"/>
                  </a:moveTo>
                  <a:cubicBezTo>
                    <a:pt x="2000" y="697"/>
                    <a:pt x="1999" y="696"/>
                    <a:pt x="1999" y="694"/>
                  </a:cubicBezTo>
                  <a:cubicBezTo>
                    <a:pt x="1999" y="692"/>
                    <a:pt x="2001" y="690"/>
                    <a:pt x="2002" y="690"/>
                  </a:cubicBezTo>
                  <a:cubicBezTo>
                    <a:pt x="2004" y="691"/>
                    <a:pt x="2006" y="692"/>
                    <a:pt x="2006" y="694"/>
                  </a:cubicBezTo>
                  <a:cubicBezTo>
                    <a:pt x="2005" y="696"/>
                    <a:pt x="2004" y="697"/>
                    <a:pt x="2002" y="697"/>
                  </a:cubicBezTo>
                  <a:cubicBezTo>
                    <a:pt x="2002" y="697"/>
                    <a:pt x="2002" y="697"/>
                    <a:pt x="2002" y="697"/>
                  </a:cubicBezTo>
                  <a:moveTo>
                    <a:pt x="1981" y="696"/>
                  </a:moveTo>
                  <a:cubicBezTo>
                    <a:pt x="1979" y="695"/>
                    <a:pt x="1978" y="694"/>
                    <a:pt x="1978" y="692"/>
                  </a:cubicBezTo>
                  <a:cubicBezTo>
                    <a:pt x="1978" y="690"/>
                    <a:pt x="1980" y="689"/>
                    <a:pt x="1982" y="689"/>
                  </a:cubicBezTo>
                  <a:cubicBezTo>
                    <a:pt x="1984" y="689"/>
                    <a:pt x="1985" y="691"/>
                    <a:pt x="1985" y="692"/>
                  </a:cubicBezTo>
                  <a:cubicBezTo>
                    <a:pt x="1985" y="694"/>
                    <a:pt x="1983" y="696"/>
                    <a:pt x="1982" y="696"/>
                  </a:cubicBezTo>
                  <a:cubicBezTo>
                    <a:pt x="1981" y="696"/>
                    <a:pt x="1981" y="696"/>
                    <a:pt x="1981" y="696"/>
                  </a:cubicBezTo>
                  <a:moveTo>
                    <a:pt x="1961" y="694"/>
                  </a:moveTo>
                  <a:cubicBezTo>
                    <a:pt x="1959" y="694"/>
                    <a:pt x="1957" y="692"/>
                    <a:pt x="1957" y="690"/>
                  </a:cubicBezTo>
                  <a:cubicBezTo>
                    <a:pt x="1958" y="688"/>
                    <a:pt x="1959" y="687"/>
                    <a:pt x="1961" y="687"/>
                  </a:cubicBezTo>
                  <a:cubicBezTo>
                    <a:pt x="1963" y="687"/>
                    <a:pt x="1964" y="689"/>
                    <a:pt x="1964" y="691"/>
                  </a:cubicBezTo>
                  <a:cubicBezTo>
                    <a:pt x="1964" y="693"/>
                    <a:pt x="1963" y="694"/>
                    <a:pt x="1961" y="694"/>
                  </a:cubicBezTo>
                  <a:cubicBezTo>
                    <a:pt x="1961" y="694"/>
                    <a:pt x="1961" y="694"/>
                    <a:pt x="1961" y="694"/>
                  </a:cubicBezTo>
                  <a:moveTo>
                    <a:pt x="1940" y="692"/>
                  </a:moveTo>
                  <a:cubicBezTo>
                    <a:pt x="1938" y="692"/>
                    <a:pt x="1937" y="690"/>
                    <a:pt x="1937" y="689"/>
                  </a:cubicBezTo>
                  <a:cubicBezTo>
                    <a:pt x="1937" y="687"/>
                    <a:pt x="1939" y="685"/>
                    <a:pt x="1940" y="685"/>
                  </a:cubicBezTo>
                  <a:cubicBezTo>
                    <a:pt x="1942" y="685"/>
                    <a:pt x="1944" y="687"/>
                    <a:pt x="1944" y="689"/>
                  </a:cubicBezTo>
                  <a:cubicBezTo>
                    <a:pt x="1943" y="691"/>
                    <a:pt x="1942" y="692"/>
                    <a:pt x="1940" y="692"/>
                  </a:cubicBezTo>
                  <a:cubicBezTo>
                    <a:pt x="1940" y="692"/>
                    <a:pt x="1940" y="692"/>
                    <a:pt x="1940" y="692"/>
                  </a:cubicBezTo>
                  <a:moveTo>
                    <a:pt x="1919" y="691"/>
                  </a:moveTo>
                  <a:cubicBezTo>
                    <a:pt x="1917" y="690"/>
                    <a:pt x="1916" y="689"/>
                    <a:pt x="1916" y="687"/>
                  </a:cubicBezTo>
                  <a:cubicBezTo>
                    <a:pt x="1916" y="685"/>
                    <a:pt x="1918" y="683"/>
                    <a:pt x="1920" y="684"/>
                  </a:cubicBezTo>
                  <a:cubicBezTo>
                    <a:pt x="1922" y="684"/>
                    <a:pt x="1923" y="685"/>
                    <a:pt x="1923" y="687"/>
                  </a:cubicBezTo>
                  <a:cubicBezTo>
                    <a:pt x="1923" y="689"/>
                    <a:pt x="1921" y="691"/>
                    <a:pt x="1919" y="691"/>
                  </a:cubicBezTo>
                  <a:cubicBezTo>
                    <a:pt x="1919" y="691"/>
                    <a:pt x="1919" y="691"/>
                    <a:pt x="1919" y="691"/>
                  </a:cubicBezTo>
                  <a:moveTo>
                    <a:pt x="2151" y="689"/>
                  </a:moveTo>
                  <a:cubicBezTo>
                    <a:pt x="2150" y="687"/>
                    <a:pt x="2150" y="685"/>
                    <a:pt x="2151" y="684"/>
                  </a:cubicBezTo>
                  <a:cubicBezTo>
                    <a:pt x="2152" y="682"/>
                    <a:pt x="2154" y="682"/>
                    <a:pt x="2156" y="684"/>
                  </a:cubicBezTo>
                  <a:cubicBezTo>
                    <a:pt x="2157" y="685"/>
                    <a:pt x="2157" y="687"/>
                    <a:pt x="2156" y="689"/>
                  </a:cubicBezTo>
                  <a:cubicBezTo>
                    <a:pt x="2155" y="689"/>
                    <a:pt x="2154" y="690"/>
                    <a:pt x="2154" y="690"/>
                  </a:cubicBezTo>
                  <a:cubicBezTo>
                    <a:pt x="2153" y="690"/>
                    <a:pt x="2152" y="689"/>
                    <a:pt x="2151" y="689"/>
                  </a:cubicBezTo>
                  <a:moveTo>
                    <a:pt x="1899" y="689"/>
                  </a:moveTo>
                  <a:cubicBezTo>
                    <a:pt x="1897" y="689"/>
                    <a:pt x="1895" y="687"/>
                    <a:pt x="1895" y="685"/>
                  </a:cubicBezTo>
                  <a:cubicBezTo>
                    <a:pt x="1896" y="683"/>
                    <a:pt x="1897" y="682"/>
                    <a:pt x="1899" y="682"/>
                  </a:cubicBezTo>
                  <a:cubicBezTo>
                    <a:pt x="1901" y="682"/>
                    <a:pt x="1902" y="684"/>
                    <a:pt x="1902" y="686"/>
                  </a:cubicBezTo>
                  <a:cubicBezTo>
                    <a:pt x="1902" y="688"/>
                    <a:pt x="1901" y="689"/>
                    <a:pt x="1899" y="689"/>
                  </a:cubicBezTo>
                  <a:cubicBezTo>
                    <a:pt x="1899" y="689"/>
                    <a:pt x="1899" y="689"/>
                    <a:pt x="1899" y="689"/>
                  </a:cubicBezTo>
                  <a:moveTo>
                    <a:pt x="1878" y="687"/>
                  </a:moveTo>
                  <a:cubicBezTo>
                    <a:pt x="1876" y="687"/>
                    <a:pt x="1875" y="685"/>
                    <a:pt x="1875" y="683"/>
                  </a:cubicBezTo>
                  <a:cubicBezTo>
                    <a:pt x="1875" y="681"/>
                    <a:pt x="1877" y="680"/>
                    <a:pt x="1878" y="680"/>
                  </a:cubicBezTo>
                  <a:cubicBezTo>
                    <a:pt x="1880" y="680"/>
                    <a:pt x="1882" y="682"/>
                    <a:pt x="1882" y="684"/>
                  </a:cubicBezTo>
                  <a:cubicBezTo>
                    <a:pt x="1881" y="686"/>
                    <a:pt x="1880" y="687"/>
                    <a:pt x="1878" y="687"/>
                  </a:cubicBezTo>
                  <a:cubicBezTo>
                    <a:pt x="1878" y="687"/>
                    <a:pt x="1878" y="687"/>
                    <a:pt x="1878" y="687"/>
                  </a:cubicBezTo>
                  <a:moveTo>
                    <a:pt x="1857" y="685"/>
                  </a:moveTo>
                  <a:cubicBezTo>
                    <a:pt x="1855" y="685"/>
                    <a:pt x="1854" y="684"/>
                    <a:pt x="1854" y="682"/>
                  </a:cubicBezTo>
                  <a:cubicBezTo>
                    <a:pt x="1854" y="680"/>
                    <a:pt x="1856" y="678"/>
                    <a:pt x="1858" y="679"/>
                  </a:cubicBezTo>
                  <a:cubicBezTo>
                    <a:pt x="1860" y="679"/>
                    <a:pt x="1861" y="680"/>
                    <a:pt x="1861" y="682"/>
                  </a:cubicBezTo>
                  <a:cubicBezTo>
                    <a:pt x="1861" y="684"/>
                    <a:pt x="1859" y="685"/>
                    <a:pt x="1857" y="685"/>
                  </a:cubicBezTo>
                  <a:cubicBezTo>
                    <a:pt x="1857" y="685"/>
                    <a:pt x="1857" y="685"/>
                    <a:pt x="1857" y="685"/>
                  </a:cubicBezTo>
                  <a:moveTo>
                    <a:pt x="1837" y="684"/>
                  </a:moveTo>
                  <a:cubicBezTo>
                    <a:pt x="1835" y="684"/>
                    <a:pt x="1833" y="682"/>
                    <a:pt x="1833" y="680"/>
                  </a:cubicBezTo>
                  <a:cubicBezTo>
                    <a:pt x="1833" y="678"/>
                    <a:pt x="1835" y="677"/>
                    <a:pt x="1837" y="677"/>
                  </a:cubicBezTo>
                  <a:cubicBezTo>
                    <a:pt x="1839" y="677"/>
                    <a:pt x="1840" y="679"/>
                    <a:pt x="1840" y="681"/>
                  </a:cubicBezTo>
                  <a:cubicBezTo>
                    <a:pt x="1840" y="682"/>
                    <a:pt x="1839" y="684"/>
                    <a:pt x="1837" y="684"/>
                  </a:cubicBezTo>
                  <a:cubicBezTo>
                    <a:pt x="1837" y="684"/>
                    <a:pt x="1837" y="684"/>
                    <a:pt x="1837" y="684"/>
                  </a:cubicBezTo>
                  <a:moveTo>
                    <a:pt x="1816" y="682"/>
                  </a:moveTo>
                  <a:cubicBezTo>
                    <a:pt x="1814" y="682"/>
                    <a:pt x="1813" y="680"/>
                    <a:pt x="1813" y="678"/>
                  </a:cubicBezTo>
                  <a:cubicBezTo>
                    <a:pt x="1813" y="676"/>
                    <a:pt x="1815" y="675"/>
                    <a:pt x="1816" y="675"/>
                  </a:cubicBezTo>
                  <a:cubicBezTo>
                    <a:pt x="1818" y="675"/>
                    <a:pt x="1820" y="677"/>
                    <a:pt x="1820" y="679"/>
                  </a:cubicBezTo>
                  <a:cubicBezTo>
                    <a:pt x="1819" y="681"/>
                    <a:pt x="1818" y="682"/>
                    <a:pt x="1816" y="682"/>
                  </a:cubicBezTo>
                  <a:cubicBezTo>
                    <a:pt x="1816" y="682"/>
                    <a:pt x="1816" y="682"/>
                    <a:pt x="1816" y="682"/>
                  </a:cubicBezTo>
                  <a:moveTo>
                    <a:pt x="1795" y="680"/>
                  </a:moveTo>
                  <a:cubicBezTo>
                    <a:pt x="1793" y="680"/>
                    <a:pt x="1792" y="679"/>
                    <a:pt x="1792" y="677"/>
                  </a:cubicBezTo>
                  <a:cubicBezTo>
                    <a:pt x="1792" y="675"/>
                    <a:pt x="1794" y="673"/>
                    <a:pt x="1796" y="673"/>
                  </a:cubicBezTo>
                  <a:cubicBezTo>
                    <a:pt x="1798" y="674"/>
                    <a:pt x="1799" y="675"/>
                    <a:pt x="1799" y="677"/>
                  </a:cubicBezTo>
                  <a:cubicBezTo>
                    <a:pt x="1799" y="679"/>
                    <a:pt x="1797" y="680"/>
                    <a:pt x="1795" y="680"/>
                  </a:cubicBezTo>
                  <a:cubicBezTo>
                    <a:pt x="1795" y="680"/>
                    <a:pt x="1795" y="680"/>
                    <a:pt x="1795" y="680"/>
                  </a:cubicBezTo>
                  <a:moveTo>
                    <a:pt x="1775" y="679"/>
                  </a:moveTo>
                  <a:cubicBezTo>
                    <a:pt x="1773" y="679"/>
                    <a:pt x="1771" y="677"/>
                    <a:pt x="1771" y="675"/>
                  </a:cubicBezTo>
                  <a:cubicBezTo>
                    <a:pt x="1771" y="673"/>
                    <a:pt x="1773" y="672"/>
                    <a:pt x="1775" y="672"/>
                  </a:cubicBezTo>
                  <a:cubicBezTo>
                    <a:pt x="1777" y="672"/>
                    <a:pt x="1778" y="674"/>
                    <a:pt x="1778" y="675"/>
                  </a:cubicBezTo>
                  <a:cubicBezTo>
                    <a:pt x="1778" y="677"/>
                    <a:pt x="1777" y="679"/>
                    <a:pt x="1775" y="679"/>
                  </a:cubicBezTo>
                  <a:cubicBezTo>
                    <a:pt x="1775" y="679"/>
                    <a:pt x="1775" y="679"/>
                    <a:pt x="1775" y="679"/>
                  </a:cubicBezTo>
                  <a:moveTo>
                    <a:pt x="1754" y="677"/>
                  </a:moveTo>
                  <a:cubicBezTo>
                    <a:pt x="1752" y="677"/>
                    <a:pt x="1751" y="675"/>
                    <a:pt x="1751" y="673"/>
                  </a:cubicBezTo>
                  <a:cubicBezTo>
                    <a:pt x="1751" y="671"/>
                    <a:pt x="1752" y="670"/>
                    <a:pt x="1754" y="670"/>
                  </a:cubicBezTo>
                  <a:cubicBezTo>
                    <a:pt x="1756" y="670"/>
                    <a:pt x="1758" y="672"/>
                    <a:pt x="1758" y="674"/>
                  </a:cubicBezTo>
                  <a:cubicBezTo>
                    <a:pt x="1757" y="676"/>
                    <a:pt x="1756" y="677"/>
                    <a:pt x="1754" y="677"/>
                  </a:cubicBezTo>
                  <a:cubicBezTo>
                    <a:pt x="1754" y="677"/>
                    <a:pt x="1754" y="677"/>
                    <a:pt x="1754" y="677"/>
                  </a:cubicBezTo>
                  <a:moveTo>
                    <a:pt x="2136" y="675"/>
                  </a:moveTo>
                  <a:cubicBezTo>
                    <a:pt x="2135" y="673"/>
                    <a:pt x="2135" y="671"/>
                    <a:pt x="2136" y="670"/>
                  </a:cubicBezTo>
                  <a:cubicBezTo>
                    <a:pt x="2137" y="668"/>
                    <a:pt x="2139" y="668"/>
                    <a:pt x="2141" y="669"/>
                  </a:cubicBezTo>
                  <a:cubicBezTo>
                    <a:pt x="2142" y="671"/>
                    <a:pt x="2142" y="673"/>
                    <a:pt x="2141" y="674"/>
                  </a:cubicBezTo>
                  <a:cubicBezTo>
                    <a:pt x="2140" y="675"/>
                    <a:pt x="2139" y="675"/>
                    <a:pt x="2138" y="675"/>
                  </a:cubicBezTo>
                  <a:cubicBezTo>
                    <a:pt x="2138" y="675"/>
                    <a:pt x="2137" y="675"/>
                    <a:pt x="2136" y="675"/>
                  </a:cubicBezTo>
                  <a:moveTo>
                    <a:pt x="1733" y="675"/>
                  </a:moveTo>
                  <a:cubicBezTo>
                    <a:pt x="1731" y="675"/>
                    <a:pt x="1730" y="673"/>
                    <a:pt x="1730" y="672"/>
                  </a:cubicBezTo>
                  <a:cubicBezTo>
                    <a:pt x="1730" y="670"/>
                    <a:pt x="1732" y="668"/>
                    <a:pt x="1734" y="668"/>
                  </a:cubicBezTo>
                  <a:cubicBezTo>
                    <a:pt x="1736" y="668"/>
                    <a:pt x="1737" y="670"/>
                    <a:pt x="1737" y="672"/>
                  </a:cubicBezTo>
                  <a:cubicBezTo>
                    <a:pt x="1737" y="674"/>
                    <a:pt x="1735" y="675"/>
                    <a:pt x="1733" y="675"/>
                  </a:cubicBezTo>
                  <a:cubicBezTo>
                    <a:pt x="1733" y="675"/>
                    <a:pt x="1733" y="675"/>
                    <a:pt x="1733" y="675"/>
                  </a:cubicBezTo>
                  <a:moveTo>
                    <a:pt x="1713" y="674"/>
                  </a:moveTo>
                  <a:cubicBezTo>
                    <a:pt x="1711" y="673"/>
                    <a:pt x="1709" y="672"/>
                    <a:pt x="1709" y="670"/>
                  </a:cubicBezTo>
                  <a:cubicBezTo>
                    <a:pt x="1709" y="668"/>
                    <a:pt x="1711" y="666"/>
                    <a:pt x="1713" y="667"/>
                  </a:cubicBezTo>
                  <a:cubicBezTo>
                    <a:pt x="1715" y="667"/>
                    <a:pt x="1716" y="668"/>
                    <a:pt x="1716" y="670"/>
                  </a:cubicBezTo>
                  <a:cubicBezTo>
                    <a:pt x="1716" y="672"/>
                    <a:pt x="1715" y="674"/>
                    <a:pt x="1713" y="674"/>
                  </a:cubicBezTo>
                  <a:cubicBezTo>
                    <a:pt x="1713" y="674"/>
                    <a:pt x="1713" y="674"/>
                    <a:pt x="1713" y="674"/>
                  </a:cubicBezTo>
                  <a:moveTo>
                    <a:pt x="1692" y="672"/>
                  </a:moveTo>
                  <a:cubicBezTo>
                    <a:pt x="1690" y="672"/>
                    <a:pt x="1689" y="670"/>
                    <a:pt x="1689" y="668"/>
                  </a:cubicBezTo>
                  <a:cubicBezTo>
                    <a:pt x="1689" y="666"/>
                    <a:pt x="1690" y="665"/>
                    <a:pt x="1692" y="665"/>
                  </a:cubicBezTo>
                  <a:cubicBezTo>
                    <a:pt x="1694" y="665"/>
                    <a:pt x="1696" y="667"/>
                    <a:pt x="1696" y="669"/>
                  </a:cubicBezTo>
                  <a:cubicBezTo>
                    <a:pt x="1695" y="670"/>
                    <a:pt x="1694" y="672"/>
                    <a:pt x="1692" y="672"/>
                  </a:cubicBezTo>
                  <a:cubicBezTo>
                    <a:pt x="1692" y="672"/>
                    <a:pt x="1692" y="672"/>
                    <a:pt x="1692" y="672"/>
                  </a:cubicBezTo>
                  <a:moveTo>
                    <a:pt x="1671" y="670"/>
                  </a:moveTo>
                  <a:cubicBezTo>
                    <a:pt x="1669" y="670"/>
                    <a:pt x="1668" y="668"/>
                    <a:pt x="1668" y="666"/>
                  </a:cubicBezTo>
                  <a:cubicBezTo>
                    <a:pt x="1668" y="665"/>
                    <a:pt x="1670" y="663"/>
                    <a:pt x="1672" y="663"/>
                  </a:cubicBezTo>
                  <a:cubicBezTo>
                    <a:pt x="1674" y="663"/>
                    <a:pt x="1675" y="665"/>
                    <a:pt x="1675" y="667"/>
                  </a:cubicBezTo>
                  <a:cubicBezTo>
                    <a:pt x="1675" y="669"/>
                    <a:pt x="1673" y="670"/>
                    <a:pt x="1671" y="670"/>
                  </a:cubicBezTo>
                  <a:cubicBezTo>
                    <a:pt x="1671" y="670"/>
                    <a:pt x="1671" y="670"/>
                    <a:pt x="1671" y="670"/>
                  </a:cubicBezTo>
                  <a:moveTo>
                    <a:pt x="1651" y="668"/>
                  </a:moveTo>
                  <a:cubicBezTo>
                    <a:pt x="1649" y="668"/>
                    <a:pt x="1647" y="667"/>
                    <a:pt x="1647" y="665"/>
                  </a:cubicBezTo>
                  <a:cubicBezTo>
                    <a:pt x="1647" y="663"/>
                    <a:pt x="1649" y="661"/>
                    <a:pt x="1651" y="662"/>
                  </a:cubicBezTo>
                  <a:cubicBezTo>
                    <a:pt x="1653" y="662"/>
                    <a:pt x="1654" y="663"/>
                    <a:pt x="1654" y="665"/>
                  </a:cubicBezTo>
                  <a:cubicBezTo>
                    <a:pt x="1654" y="667"/>
                    <a:pt x="1653" y="668"/>
                    <a:pt x="1651" y="668"/>
                  </a:cubicBezTo>
                  <a:cubicBezTo>
                    <a:pt x="1651" y="668"/>
                    <a:pt x="1651" y="668"/>
                    <a:pt x="1651" y="668"/>
                  </a:cubicBezTo>
                  <a:moveTo>
                    <a:pt x="1630" y="667"/>
                  </a:moveTo>
                  <a:cubicBezTo>
                    <a:pt x="1628" y="667"/>
                    <a:pt x="1627" y="665"/>
                    <a:pt x="1627" y="663"/>
                  </a:cubicBezTo>
                  <a:cubicBezTo>
                    <a:pt x="1627" y="661"/>
                    <a:pt x="1629" y="660"/>
                    <a:pt x="1630" y="660"/>
                  </a:cubicBezTo>
                  <a:cubicBezTo>
                    <a:pt x="1632" y="660"/>
                    <a:pt x="1634" y="662"/>
                    <a:pt x="1634" y="664"/>
                  </a:cubicBezTo>
                  <a:cubicBezTo>
                    <a:pt x="1633" y="665"/>
                    <a:pt x="1632" y="667"/>
                    <a:pt x="1630" y="667"/>
                  </a:cubicBezTo>
                  <a:cubicBezTo>
                    <a:pt x="1630" y="667"/>
                    <a:pt x="1630" y="667"/>
                    <a:pt x="1630" y="667"/>
                  </a:cubicBezTo>
                  <a:moveTo>
                    <a:pt x="1609" y="665"/>
                  </a:moveTo>
                  <a:cubicBezTo>
                    <a:pt x="1607" y="665"/>
                    <a:pt x="1606" y="663"/>
                    <a:pt x="1606" y="661"/>
                  </a:cubicBezTo>
                  <a:cubicBezTo>
                    <a:pt x="1606" y="659"/>
                    <a:pt x="1608" y="658"/>
                    <a:pt x="1610" y="658"/>
                  </a:cubicBezTo>
                  <a:cubicBezTo>
                    <a:pt x="1612" y="658"/>
                    <a:pt x="1613" y="660"/>
                    <a:pt x="1613" y="662"/>
                  </a:cubicBezTo>
                  <a:cubicBezTo>
                    <a:pt x="1613" y="664"/>
                    <a:pt x="1611" y="665"/>
                    <a:pt x="1609" y="665"/>
                  </a:cubicBezTo>
                  <a:cubicBezTo>
                    <a:pt x="1609" y="665"/>
                    <a:pt x="1609" y="665"/>
                    <a:pt x="1609" y="665"/>
                  </a:cubicBezTo>
                  <a:moveTo>
                    <a:pt x="1588" y="663"/>
                  </a:moveTo>
                  <a:cubicBezTo>
                    <a:pt x="1587" y="663"/>
                    <a:pt x="1585" y="662"/>
                    <a:pt x="1585" y="660"/>
                  </a:cubicBezTo>
                  <a:cubicBezTo>
                    <a:pt x="1585" y="658"/>
                    <a:pt x="1587" y="656"/>
                    <a:pt x="1589" y="656"/>
                  </a:cubicBezTo>
                  <a:cubicBezTo>
                    <a:pt x="1591" y="657"/>
                    <a:pt x="1592" y="658"/>
                    <a:pt x="1592" y="660"/>
                  </a:cubicBezTo>
                  <a:cubicBezTo>
                    <a:pt x="1592" y="662"/>
                    <a:pt x="1591" y="663"/>
                    <a:pt x="1589" y="663"/>
                  </a:cubicBezTo>
                  <a:cubicBezTo>
                    <a:pt x="1588" y="663"/>
                    <a:pt x="1588" y="663"/>
                    <a:pt x="1588" y="663"/>
                  </a:cubicBezTo>
                  <a:moveTo>
                    <a:pt x="1568" y="662"/>
                  </a:moveTo>
                  <a:cubicBezTo>
                    <a:pt x="1566" y="662"/>
                    <a:pt x="1565" y="660"/>
                    <a:pt x="1565" y="658"/>
                  </a:cubicBezTo>
                  <a:cubicBezTo>
                    <a:pt x="1565" y="656"/>
                    <a:pt x="1567" y="655"/>
                    <a:pt x="1568" y="655"/>
                  </a:cubicBezTo>
                  <a:cubicBezTo>
                    <a:pt x="1570" y="655"/>
                    <a:pt x="1572" y="657"/>
                    <a:pt x="1572" y="658"/>
                  </a:cubicBezTo>
                  <a:cubicBezTo>
                    <a:pt x="1571" y="660"/>
                    <a:pt x="1570" y="662"/>
                    <a:pt x="1568" y="662"/>
                  </a:cubicBezTo>
                  <a:cubicBezTo>
                    <a:pt x="1568" y="662"/>
                    <a:pt x="1568" y="662"/>
                    <a:pt x="1568" y="662"/>
                  </a:cubicBezTo>
                  <a:moveTo>
                    <a:pt x="2121" y="660"/>
                  </a:moveTo>
                  <a:cubicBezTo>
                    <a:pt x="2120" y="659"/>
                    <a:pt x="2119" y="657"/>
                    <a:pt x="2121" y="655"/>
                  </a:cubicBezTo>
                  <a:cubicBezTo>
                    <a:pt x="2122" y="654"/>
                    <a:pt x="2124" y="654"/>
                    <a:pt x="2126" y="655"/>
                  </a:cubicBezTo>
                  <a:cubicBezTo>
                    <a:pt x="2127" y="657"/>
                    <a:pt x="2127" y="659"/>
                    <a:pt x="2126" y="660"/>
                  </a:cubicBezTo>
                  <a:cubicBezTo>
                    <a:pt x="2125" y="661"/>
                    <a:pt x="2124" y="661"/>
                    <a:pt x="2123" y="661"/>
                  </a:cubicBezTo>
                  <a:cubicBezTo>
                    <a:pt x="2122" y="661"/>
                    <a:pt x="2122" y="661"/>
                    <a:pt x="2121" y="660"/>
                  </a:cubicBezTo>
                  <a:moveTo>
                    <a:pt x="1547" y="660"/>
                  </a:moveTo>
                  <a:cubicBezTo>
                    <a:pt x="1545" y="660"/>
                    <a:pt x="1544" y="658"/>
                    <a:pt x="1544" y="656"/>
                  </a:cubicBezTo>
                  <a:cubicBezTo>
                    <a:pt x="1544" y="654"/>
                    <a:pt x="1546" y="653"/>
                    <a:pt x="1548" y="653"/>
                  </a:cubicBezTo>
                  <a:cubicBezTo>
                    <a:pt x="1550" y="653"/>
                    <a:pt x="1551" y="655"/>
                    <a:pt x="1551" y="657"/>
                  </a:cubicBezTo>
                  <a:cubicBezTo>
                    <a:pt x="1551" y="659"/>
                    <a:pt x="1549" y="660"/>
                    <a:pt x="1547" y="660"/>
                  </a:cubicBezTo>
                  <a:cubicBezTo>
                    <a:pt x="1547" y="660"/>
                    <a:pt x="1547" y="660"/>
                    <a:pt x="1547" y="660"/>
                  </a:cubicBezTo>
                  <a:moveTo>
                    <a:pt x="1526" y="658"/>
                  </a:moveTo>
                  <a:cubicBezTo>
                    <a:pt x="1525" y="658"/>
                    <a:pt x="1523" y="656"/>
                    <a:pt x="1523" y="655"/>
                  </a:cubicBezTo>
                  <a:cubicBezTo>
                    <a:pt x="1523" y="653"/>
                    <a:pt x="1525" y="651"/>
                    <a:pt x="1527" y="651"/>
                  </a:cubicBezTo>
                  <a:cubicBezTo>
                    <a:pt x="1529" y="651"/>
                    <a:pt x="1530" y="653"/>
                    <a:pt x="1530" y="655"/>
                  </a:cubicBezTo>
                  <a:cubicBezTo>
                    <a:pt x="1530" y="657"/>
                    <a:pt x="1529" y="658"/>
                    <a:pt x="1527" y="658"/>
                  </a:cubicBezTo>
                  <a:cubicBezTo>
                    <a:pt x="1526" y="658"/>
                    <a:pt x="1526" y="658"/>
                    <a:pt x="1526" y="658"/>
                  </a:cubicBezTo>
                  <a:moveTo>
                    <a:pt x="1506" y="657"/>
                  </a:moveTo>
                  <a:cubicBezTo>
                    <a:pt x="1504" y="656"/>
                    <a:pt x="1503" y="655"/>
                    <a:pt x="1503" y="653"/>
                  </a:cubicBezTo>
                  <a:cubicBezTo>
                    <a:pt x="1503" y="651"/>
                    <a:pt x="1505" y="650"/>
                    <a:pt x="1506" y="650"/>
                  </a:cubicBezTo>
                  <a:cubicBezTo>
                    <a:pt x="1508" y="650"/>
                    <a:pt x="1510" y="651"/>
                    <a:pt x="1510" y="653"/>
                  </a:cubicBezTo>
                  <a:cubicBezTo>
                    <a:pt x="1509" y="655"/>
                    <a:pt x="1508" y="657"/>
                    <a:pt x="1506" y="657"/>
                  </a:cubicBezTo>
                  <a:cubicBezTo>
                    <a:pt x="1506" y="657"/>
                    <a:pt x="1506" y="657"/>
                    <a:pt x="1506" y="657"/>
                  </a:cubicBezTo>
                  <a:moveTo>
                    <a:pt x="570" y="652"/>
                  </a:moveTo>
                  <a:cubicBezTo>
                    <a:pt x="569" y="650"/>
                    <a:pt x="571" y="648"/>
                    <a:pt x="572" y="648"/>
                  </a:cubicBezTo>
                  <a:cubicBezTo>
                    <a:pt x="574" y="648"/>
                    <a:pt x="576" y="649"/>
                    <a:pt x="577" y="651"/>
                  </a:cubicBezTo>
                  <a:cubicBezTo>
                    <a:pt x="577" y="653"/>
                    <a:pt x="576" y="655"/>
                    <a:pt x="574" y="655"/>
                  </a:cubicBezTo>
                  <a:cubicBezTo>
                    <a:pt x="573" y="655"/>
                    <a:pt x="573" y="655"/>
                    <a:pt x="573" y="655"/>
                  </a:cubicBezTo>
                  <a:cubicBezTo>
                    <a:pt x="571" y="655"/>
                    <a:pt x="570" y="654"/>
                    <a:pt x="570" y="652"/>
                  </a:cubicBezTo>
                  <a:moveTo>
                    <a:pt x="1493" y="654"/>
                  </a:moveTo>
                  <a:cubicBezTo>
                    <a:pt x="1491" y="653"/>
                    <a:pt x="1490" y="652"/>
                    <a:pt x="1490" y="650"/>
                  </a:cubicBezTo>
                  <a:cubicBezTo>
                    <a:pt x="1490" y="648"/>
                    <a:pt x="1492" y="647"/>
                    <a:pt x="1494" y="647"/>
                  </a:cubicBezTo>
                  <a:cubicBezTo>
                    <a:pt x="1496" y="647"/>
                    <a:pt x="1497" y="649"/>
                    <a:pt x="1497" y="651"/>
                  </a:cubicBezTo>
                  <a:cubicBezTo>
                    <a:pt x="1497" y="652"/>
                    <a:pt x="1495" y="654"/>
                    <a:pt x="1493" y="654"/>
                  </a:cubicBezTo>
                  <a:cubicBezTo>
                    <a:pt x="1493" y="654"/>
                    <a:pt x="1493" y="654"/>
                    <a:pt x="1493" y="654"/>
                  </a:cubicBezTo>
                  <a:moveTo>
                    <a:pt x="590" y="649"/>
                  </a:moveTo>
                  <a:cubicBezTo>
                    <a:pt x="590" y="647"/>
                    <a:pt x="591" y="645"/>
                    <a:pt x="593" y="644"/>
                  </a:cubicBezTo>
                  <a:cubicBezTo>
                    <a:pt x="595" y="644"/>
                    <a:pt x="597" y="645"/>
                    <a:pt x="597" y="647"/>
                  </a:cubicBezTo>
                  <a:cubicBezTo>
                    <a:pt x="597" y="649"/>
                    <a:pt x="596" y="651"/>
                    <a:pt x="594" y="651"/>
                  </a:cubicBezTo>
                  <a:cubicBezTo>
                    <a:pt x="594" y="651"/>
                    <a:pt x="594" y="651"/>
                    <a:pt x="594" y="651"/>
                  </a:cubicBezTo>
                  <a:cubicBezTo>
                    <a:pt x="592" y="651"/>
                    <a:pt x="590" y="650"/>
                    <a:pt x="590" y="649"/>
                  </a:cubicBezTo>
                  <a:moveTo>
                    <a:pt x="611" y="645"/>
                  </a:moveTo>
                  <a:cubicBezTo>
                    <a:pt x="610" y="643"/>
                    <a:pt x="611" y="641"/>
                    <a:pt x="613" y="641"/>
                  </a:cubicBezTo>
                  <a:cubicBezTo>
                    <a:pt x="615" y="641"/>
                    <a:pt x="617" y="642"/>
                    <a:pt x="617" y="644"/>
                  </a:cubicBezTo>
                  <a:cubicBezTo>
                    <a:pt x="618" y="646"/>
                    <a:pt x="616" y="648"/>
                    <a:pt x="615" y="648"/>
                  </a:cubicBezTo>
                  <a:cubicBezTo>
                    <a:pt x="614" y="648"/>
                    <a:pt x="614" y="648"/>
                    <a:pt x="614" y="648"/>
                  </a:cubicBezTo>
                  <a:cubicBezTo>
                    <a:pt x="612" y="648"/>
                    <a:pt x="611" y="647"/>
                    <a:pt x="611" y="645"/>
                  </a:cubicBezTo>
                  <a:moveTo>
                    <a:pt x="2106" y="646"/>
                  </a:moveTo>
                  <a:cubicBezTo>
                    <a:pt x="2104" y="645"/>
                    <a:pt x="2104" y="642"/>
                    <a:pt x="2106" y="641"/>
                  </a:cubicBezTo>
                  <a:cubicBezTo>
                    <a:pt x="2107" y="640"/>
                    <a:pt x="2109" y="640"/>
                    <a:pt x="2111" y="641"/>
                  </a:cubicBezTo>
                  <a:cubicBezTo>
                    <a:pt x="2112" y="642"/>
                    <a:pt x="2112" y="644"/>
                    <a:pt x="2111" y="646"/>
                  </a:cubicBezTo>
                  <a:cubicBezTo>
                    <a:pt x="2110" y="647"/>
                    <a:pt x="2109" y="647"/>
                    <a:pt x="2108" y="647"/>
                  </a:cubicBezTo>
                  <a:cubicBezTo>
                    <a:pt x="2107" y="647"/>
                    <a:pt x="2107" y="647"/>
                    <a:pt x="2106" y="646"/>
                  </a:cubicBezTo>
                  <a:moveTo>
                    <a:pt x="566" y="646"/>
                  </a:moveTo>
                  <a:cubicBezTo>
                    <a:pt x="564" y="646"/>
                    <a:pt x="563" y="644"/>
                    <a:pt x="564" y="642"/>
                  </a:cubicBezTo>
                  <a:cubicBezTo>
                    <a:pt x="564" y="640"/>
                    <a:pt x="566" y="639"/>
                    <a:pt x="568" y="640"/>
                  </a:cubicBezTo>
                  <a:cubicBezTo>
                    <a:pt x="570" y="640"/>
                    <a:pt x="571" y="642"/>
                    <a:pt x="570" y="644"/>
                  </a:cubicBezTo>
                  <a:cubicBezTo>
                    <a:pt x="570" y="646"/>
                    <a:pt x="568" y="646"/>
                    <a:pt x="567" y="646"/>
                  </a:cubicBezTo>
                  <a:cubicBezTo>
                    <a:pt x="567" y="646"/>
                    <a:pt x="566" y="646"/>
                    <a:pt x="566" y="646"/>
                  </a:cubicBezTo>
                  <a:moveTo>
                    <a:pt x="631" y="642"/>
                  </a:moveTo>
                  <a:cubicBezTo>
                    <a:pt x="631" y="640"/>
                    <a:pt x="632" y="638"/>
                    <a:pt x="634" y="638"/>
                  </a:cubicBezTo>
                  <a:cubicBezTo>
                    <a:pt x="636" y="637"/>
                    <a:pt x="637" y="638"/>
                    <a:pt x="638" y="640"/>
                  </a:cubicBezTo>
                  <a:cubicBezTo>
                    <a:pt x="638" y="642"/>
                    <a:pt x="637" y="644"/>
                    <a:pt x="635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3" y="644"/>
                    <a:pt x="631" y="643"/>
                    <a:pt x="631" y="642"/>
                  </a:cubicBezTo>
                  <a:moveTo>
                    <a:pt x="651" y="638"/>
                  </a:moveTo>
                  <a:cubicBezTo>
                    <a:pt x="651" y="636"/>
                    <a:pt x="652" y="634"/>
                    <a:pt x="654" y="634"/>
                  </a:cubicBezTo>
                  <a:cubicBezTo>
                    <a:pt x="656" y="634"/>
                    <a:pt x="658" y="635"/>
                    <a:pt x="658" y="637"/>
                  </a:cubicBezTo>
                  <a:cubicBezTo>
                    <a:pt x="659" y="639"/>
                    <a:pt x="657" y="640"/>
                    <a:pt x="655" y="641"/>
                  </a:cubicBezTo>
                  <a:cubicBezTo>
                    <a:pt x="655" y="641"/>
                    <a:pt x="655" y="641"/>
                    <a:pt x="655" y="641"/>
                  </a:cubicBezTo>
                  <a:cubicBezTo>
                    <a:pt x="653" y="641"/>
                    <a:pt x="652" y="640"/>
                    <a:pt x="651" y="638"/>
                  </a:cubicBezTo>
                  <a:moveTo>
                    <a:pt x="1482" y="638"/>
                  </a:moveTo>
                  <a:cubicBezTo>
                    <a:pt x="1482" y="637"/>
                    <a:pt x="1482" y="635"/>
                    <a:pt x="1484" y="634"/>
                  </a:cubicBezTo>
                  <a:cubicBezTo>
                    <a:pt x="1486" y="633"/>
                    <a:pt x="1488" y="634"/>
                    <a:pt x="1489" y="636"/>
                  </a:cubicBezTo>
                  <a:cubicBezTo>
                    <a:pt x="1490" y="637"/>
                    <a:pt x="1489" y="639"/>
                    <a:pt x="1487" y="640"/>
                  </a:cubicBezTo>
                  <a:cubicBezTo>
                    <a:pt x="1487" y="640"/>
                    <a:pt x="1486" y="640"/>
                    <a:pt x="1486" y="640"/>
                  </a:cubicBezTo>
                  <a:cubicBezTo>
                    <a:pt x="1484" y="640"/>
                    <a:pt x="1483" y="640"/>
                    <a:pt x="1482" y="638"/>
                  </a:cubicBezTo>
                  <a:moveTo>
                    <a:pt x="672" y="634"/>
                  </a:moveTo>
                  <a:cubicBezTo>
                    <a:pt x="672" y="633"/>
                    <a:pt x="673" y="631"/>
                    <a:pt x="675" y="631"/>
                  </a:cubicBezTo>
                  <a:cubicBezTo>
                    <a:pt x="677" y="630"/>
                    <a:pt x="678" y="631"/>
                    <a:pt x="679" y="633"/>
                  </a:cubicBezTo>
                  <a:cubicBezTo>
                    <a:pt x="679" y="635"/>
                    <a:pt x="678" y="637"/>
                    <a:pt x="676" y="637"/>
                  </a:cubicBezTo>
                  <a:cubicBezTo>
                    <a:pt x="675" y="637"/>
                    <a:pt x="675" y="637"/>
                    <a:pt x="675" y="637"/>
                  </a:cubicBezTo>
                  <a:cubicBezTo>
                    <a:pt x="674" y="637"/>
                    <a:pt x="672" y="636"/>
                    <a:pt x="672" y="634"/>
                  </a:cubicBezTo>
                  <a:moveTo>
                    <a:pt x="692" y="631"/>
                  </a:moveTo>
                  <a:cubicBezTo>
                    <a:pt x="692" y="629"/>
                    <a:pt x="693" y="627"/>
                    <a:pt x="695" y="627"/>
                  </a:cubicBezTo>
                  <a:cubicBezTo>
                    <a:pt x="697" y="627"/>
                    <a:pt x="699" y="628"/>
                    <a:pt x="699" y="630"/>
                  </a:cubicBezTo>
                  <a:cubicBezTo>
                    <a:pt x="699" y="632"/>
                    <a:pt x="698" y="634"/>
                    <a:pt x="696" y="634"/>
                  </a:cubicBezTo>
                  <a:cubicBezTo>
                    <a:pt x="696" y="634"/>
                    <a:pt x="696" y="634"/>
                    <a:pt x="696" y="634"/>
                  </a:cubicBezTo>
                  <a:cubicBezTo>
                    <a:pt x="694" y="634"/>
                    <a:pt x="693" y="633"/>
                    <a:pt x="692" y="631"/>
                  </a:cubicBezTo>
                  <a:moveTo>
                    <a:pt x="1495" y="633"/>
                  </a:moveTo>
                  <a:cubicBezTo>
                    <a:pt x="1494" y="633"/>
                    <a:pt x="1492" y="631"/>
                    <a:pt x="1492" y="629"/>
                  </a:cubicBezTo>
                  <a:cubicBezTo>
                    <a:pt x="1493" y="627"/>
                    <a:pt x="1494" y="626"/>
                    <a:pt x="1496" y="626"/>
                  </a:cubicBezTo>
                  <a:cubicBezTo>
                    <a:pt x="1498" y="626"/>
                    <a:pt x="1499" y="628"/>
                    <a:pt x="1499" y="630"/>
                  </a:cubicBezTo>
                  <a:cubicBezTo>
                    <a:pt x="1499" y="632"/>
                    <a:pt x="1498" y="633"/>
                    <a:pt x="1496" y="633"/>
                  </a:cubicBezTo>
                  <a:cubicBezTo>
                    <a:pt x="1495" y="633"/>
                    <a:pt x="1495" y="633"/>
                    <a:pt x="1495" y="633"/>
                  </a:cubicBezTo>
                  <a:moveTo>
                    <a:pt x="2091" y="632"/>
                  </a:moveTo>
                  <a:cubicBezTo>
                    <a:pt x="2089" y="630"/>
                    <a:pt x="2089" y="628"/>
                    <a:pt x="2091" y="627"/>
                  </a:cubicBezTo>
                  <a:cubicBezTo>
                    <a:pt x="2092" y="625"/>
                    <a:pt x="2094" y="625"/>
                    <a:pt x="2096" y="627"/>
                  </a:cubicBezTo>
                  <a:cubicBezTo>
                    <a:pt x="2097" y="628"/>
                    <a:pt x="2097" y="630"/>
                    <a:pt x="2096" y="632"/>
                  </a:cubicBezTo>
                  <a:cubicBezTo>
                    <a:pt x="2095" y="632"/>
                    <a:pt x="2094" y="633"/>
                    <a:pt x="2093" y="633"/>
                  </a:cubicBezTo>
                  <a:cubicBezTo>
                    <a:pt x="2092" y="633"/>
                    <a:pt x="2091" y="632"/>
                    <a:pt x="2091" y="632"/>
                  </a:cubicBezTo>
                  <a:moveTo>
                    <a:pt x="713" y="627"/>
                  </a:moveTo>
                  <a:cubicBezTo>
                    <a:pt x="712" y="626"/>
                    <a:pt x="714" y="624"/>
                    <a:pt x="716" y="623"/>
                  </a:cubicBezTo>
                  <a:cubicBezTo>
                    <a:pt x="717" y="623"/>
                    <a:pt x="719" y="624"/>
                    <a:pt x="720" y="626"/>
                  </a:cubicBezTo>
                  <a:cubicBezTo>
                    <a:pt x="720" y="628"/>
                    <a:pt x="719" y="630"/>
                    <a:pt x="717" y="630"/>
                  </a:cubicBezTo>
                  <a:cubicBezTo>
                    <a:pt x="716" y="630"/>
                    <a:pt x="716" y="630"/>
                    <a:pt x="716" y="630"/>
                  </a:cubicBezTo>
                  <a:cubicBezTo>
                    <a:pt x="715" y="630"/>
                    <a:pt x="713" y="629"/>
                    <a:pt x="713" y="627"/>
                  </a:cubicBezTo>
                  <a:moveTo>
                    <a:pt x="573" y="627"/>
                  </a:moveTo>
                  <a:cubicBezTo>
                    <a:pt x="571" y="626"/>
                    <a:pt x="570" y="624"/>
                    <a:pt x="571" y="622"/>
                  </a:cubicBezTo>
                  <a:cubicBezTo>
                    <a:pt x="572" y="621"/>
                    <a:pt x="574" y="620"/>
                    <a:pt x="575" y="620"/>
                  </a:cubicBezTo>
                  <a:cubicBezTo>
                    <a:pt x="577" y="621"/>
                    <a:pt x="578" y="623"/>
                    <a:pt x="577" y="625"/>
                  </a:cubicBezTo>
                  <a:cubicBezTo>
                    <a:pt x="577" y="626"/>
                    <a:pt x="576" y="627"/>
                    <a:pt x="574" y="627"/>
                  </a:cubicBezTo>
                  <a:cubicBezTo>
                    <a:pt x="574" y="627"/>
                    <a:pt x="573" y="627"/>
                    <a:pt x="573" y="627"/>
                  </a:cubicBezTo>
                  <a:moveTo>
                    <a:pt x="733" y="624"/>
                  </a:moveTo>
                  <a:cubicBezTo>
                    <a:pt x="733" y="622"/>
                    <a:pt x="734" y="620"/>
                    <a:pt x="736" y="620"/>
                  </a:cubicBezTo>
                  <a:cubicBezTo>
                    <a:pt x="738" y="620"/>
                    <a:pt x="740" y="621"/>
                    <a:pt x="740" y="623"/>
                  </a:cubicBezTo>
                  <a:cubicBezTo>
                    <a:pt x="740" y="625"/>
                    <a:pt x="739" y="626"/>
                    <a:pt x="737" y="627"/>
                  </a:cubicBezTo>
                  <a:cubicBezTo>
                    <a:pt x="737" y="627"/>
                    <a:pt x="737" y="627"/>
                    <a:pt x="737" y="627"/>
                  </a:cubicBezTo>
                  <a:cubicBezTo>
                    <a:pt x="735" y="627"/>
                    <a:pt x="733" y="626"/>
                    <a:pt x="733" y="624"/>
                  </a:cubicBezTo>
                  <a:moveTo>
                    <a:pt x="754" y="620"/>
                  </a:moveTo>
                  <a:cubicBezTo>
                    <a:pt x="753" y="619"/>
                    <a:pt x="755" y="617"/>
                    <a:pt x="757" y="616"/>
                  </a:cubicBezTo>
                  <a:cubicBezTo>
                    <a:pt x="758" y="616"/>
                    <a:pt x="760" y="617"/>
                    <a:pt x="760" y="619"/>
                  </a:cubicBezTo>
                  <a:cubicBezTo>
                    <a:pt x="761" y="621"/>
                    <a:pt x="760" y="623"/>
                    <a:pt x="758" y="623"/>
                  </a:cubicBezTo>
                  <a:cubicBezTo>
                    <a:pt x="757" y="623"/>
                    <a:pt x="757" y="623"/>
                    <a:pt x="757" y="623"/>
                  </a:cubicBezTo>
                  <a:cubicBezTo>
                    <a:pt x="755" y="623"/>
                    <a:pt x="754" y="622"/>
                    <a:pt x="754" y="620"/>
                  </a:cubicBezTo>
                  <a:moveTo>
                    <a:pt x="1474" y="620"/>
                  </a:moveTo>
                  <a:cubicBezTo>
                    <a:pt x="1473" y="618"/>
                    <a:pt x="1474" y="616"/>
                    <a:pt x="1475" y="615"/>
                  </a:cubicBezTo>
                  <a:cubicBezTo>
                    <a:pt x="1477" y="614"/>
                    <a:pt x="1479" y="615"/>
                    <a:pt x="1480" y="617"/>
                  </a:cubicBezTo>
                  <a:cubicBezTo>
                    <a:pt x="1481" y="619"/>
                    <a:pt x="1480" y="621"/>
                    <a:pt x="1478" y="621"/>
                  </a:cubicBezTo>
                  <a:cubicBezTo>
                    <a:pt x="1478" y="622"/>
                    <a:pt x="1477" y="622"/>
                    <a:pt x="1477" y="622"/>
                  </a:cubicBezTo>
                  <a:cubicBezTo>
                    <a:pt x="1476" y="622"/>
                    <a:pt x="1474" y="621"/>
                    <a:pt x="1474" y="620"/>
                  </a:cubicBezTo>
                  <a:moveTo>
                    <a:pt x="774" y="617"/>
                  </a:moveTo>
                  <a:cubicBezTo>
                    <a:pt x="774" y="615"/>
                    <a:pt x="775" y="613"/>
                    <a:pt x="777" y="613"/>
                  </a:cubicBezTo>
                  <a:cubicBezTo>
                    <a:pt x="779" y="613"/>
                    <a:pt x="781" y="614"/>
                    <a:pt x="781" y="616"/>
                  </a:cubicBezTo>
                  <a:cubicBezTo>
                    <a:pt x="781" y="618"/>
                    <a:pt x="780" y="619"/>
                    <a:pt x="778" y="620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76" y="620"/>
                    <a:pt x="774" y="619"/>
                    <a:pt x="774" y="617"/>
                  </a:cubicBezTo>
                  <a:moveTo>
                    <a:pt x="2076" y="618"/>
                  </a:moveTo>
                  <a:cubicBezTo>
                    <a:pt x="2074" y="616"/>
                    <a:pt x="2074" y="614"/>
                    <a:pt x="2076" y="613"/>
                  </a:cubicBezTo>
                  <a:cubicBezTo>
                    <a:pt x="2077" y="611"/>
                    <a:pt x="2079" y="611"/>
                    <a:pt x="2080" y="612"/>
                  </a:cubicBezTo>
                  <a:cubicBezTo>
                    <a:pt x="2082" y="614"/>
                    <a:pt x="2082" y="616"/>
                    <a:pt x="2081" y="617"/>
                  </a:cubicBezTo>
                  <a:cubicBezTo>
                    <a:pt x="2080" y="618"/>
                    <a:pt x="2079" y="619"/>
                    <a:pt x="2078" y="619"/>
                  </a:cubicBezTo>
                  <a:cubicBezTo>
                    <a:pt x="2077" y="619"/>
                    <a:pt x="2076" y="618"/>
                    <a:pt x="2076" y="618"/>
                  </a:cubicBezTo>
                  <a:moveTo>
                    <a:pt x="795" y="613"/>
                  </a:moveTo>
                  <a:cubicBezTo>
                    <a:pt x="794" y="612"/>
                    <a:pt x="796" y="610"/>
                    <a:pt x="797" y="609"/>
                  </a:cubicBezTo>
                  <a:cubicBezTo>
                    <a:pt x="799" y="609"/>
                    <a:pt x="801" y="610"/>
                    <a:pt x="801" y="612"/>
                  </a:cubicBezTo>
                  <a:cubicBezTo>
                    <a:pt x="802" y="614"/>
                    <a:pt x="800" y="616"/>
                    <a:pt x="799" y="616"/>
                  </a:cubicBezTo>
                  <a:cubicBezTo>
                    <a:pt x="798" y="616"/>
                    <a:pt x="798" y="616"/>
                    <a:pt x="798" y="616"/>
                  </a:cubicBezTo>
                  <a:cubicBezTo>
                    <a:pt x="796" y="616"/>
                    <a:pt x="795" y="615"/>
                    <a:pt x="795" y="613"/>
                  </a:cubicBezTo>
                  <a:moveTo>
                    <a:pt x="815" y="610"/>
                  </a:moveTo>
                  <a:cubicBezTo>
                    <a:pt x="815" y="608"/>
                    <a:pt x="816" y="606"/>
                    <a:pt x="818" y="606"/>
                  </a:cubicBezTo>
                  <a:cubicBezTo>
                    <a:pt x="820" y="606"/>
                    <a:pt x="821" y="607"/>
                    <a:pt x="822" y="609"/>
                  </a:cubicBezTo>
                  <a:cubicBezTo>
                    <a:pt x="822" y="611"/>
                    <a:pt x="821" y="612"/>
                    <a:pt x="819" y="613"/>
                  </a:cubicBezTo>
                  <a:cubicBezTo>
                    <a:pt x="818" y="613"/>
                    <a:pt x="818" y="613"/>
                    <a:pt x="818" y="613"/>
                  </a:cubicBezTo>
                  <a:cubicBezTo>
                    <a:pt x="817" y="613"/>
                    <a:pt x="815" y="612"/>
                    <a:pt x="815" y="610"/>
                  </a:cubicBezTo>
                  <a:moveTo>
                    <a:pt x="1498" y="612"/>
                  </a:moveTo>
                  <a:cubicBezTo>
                    <a:pt x="1496" y="612"/>
                    <a:pt x="1494" y="610"/>
                    <a:pt x="1495" y="609"/>
                  </a:cubicBezTo>
                  <a:cubicBezTo>
                    <a:pt x="1495" y="607"/>
                    <a:pt x="1497" y="605"/>
                    <a:pt x="1498" y="606"/>
                  </a:cubicBezTo>
                  <a:cubicBezTo>
                    <a:pt x="1500" y="606"/>
                    <a:pt x="1502" y="607"/>
                    <a:pt x="1502" y="609"/>
                  </a:cubicBezTo>
                  <a:cubicBezTo>
                    <a:pt x="1501" y="611"/>
                    <a:pt x="1500" y="612"/>
                    <a:pt x="1498" y="612"/>
                  </a:cubicBezTo>
                  <a:cubicBezTo>
                    <a:pt x="1498" y="612"/>
                    <a:pt x="1498" y="612"/>
                    <a:pt x="1498" y="612"/>
                  </a:cubicBezTo>
                  <a:moveTo>
                    <a:pt x="835" y="606"/>
                  </a:moveTo>
                  <a:cubicBezTo>
                    <a:pt x="835" y="605"/>
                    <a:pt x="836" y="603"/>
                    <a:pt x="838" y="602"/>
                  </a:cubicBezTo>
                  <a:cubicBezTo>
                    <a:pt x="840" y="602"/>
                    <a:pt x="842" y="603"/>
                    <a:pt x="842" y="605"/>
                  </a:cubicBezTo>
                  <a:cubicBezTo>
                    <a:pt x="843" y="607"/>
                    <a:pt x="841" y="609"/>
                    <a:pt x="839" y="609"/>
                  </a:cubicBezTo>
                  <a:cubicBezTo>
                    <a:pt x="839" y="609"/>
                    <a:pt x="839" y="609"/>
                    <a:pt x="839" y="609"/>
                  </a:cubicBezTo>
                  <a:cubicBezTo>
                    <a:pt x="837" y="609"/>
                    <a:pt x="836" y="608"/>
                    <a:pt x="835" y="606"/>
                  </a:cubicBezTo>
                  <a:moveTo>
                    <a:pt x="580" y="607"/>
                  </a:moveTo>
                  <a:cubicBezTo>
                    <a:pt x="578" y="607"/>
                    <a:pt x="577" y="605"/>
                    <a:pt x="578" y="603"/>
                  </a:cubicBezTo>
                  <a:cubicBezTo>
                    <a:pt x="579" y="601"/>
                    <a:pt x="581" y="600"/>
                    <a:pt x="582" y="601"/>
                  </a:cubicBezTo>
                  <a:cubicBezTo>
                    <a:pt x="584" y="601"/>
                    <a:pt x="585" y="603"/>
                    <a:pt x="585" y="605"/>
                  </a:cubicBezTo>
                  <a:cubicBezTo>
                    <a:pt x="584" y="607"/>
                    <a:pt x="583" y="608"/>
                    <a:pt x="581" y="608"/>
                  </a:cubicBezTo>
                  <a:cubicBezTo>
                    <a:pt x="581" y="608"/>
                    <a:pt x="581" y="607"/>
                    <a:pt x="580" y="607"/>
                  </a:cubicBezTo>
                  <a:moveTo>
                    <a:pt x="856" y="603"/>
                  </a:moveTo>
                  <a:cubicBezTo>
                    <a:pt x="856" y="601"/>
                    <a:pt x="857" y="599"/>
                    <a:pt x="859" y="599"/>
                  </a:cubicBezTo>
                  <a:cubicBezTo>
                    <a:pt x="861" y="599"/>
                    <a:pt x="862" y="600"/>
                    <a:pt x="863" y="602"/>
                  </a:cubicBezTo>
                  <a:cubicBezTo>
                    <a:pt x="863" y="604"/>
                    <a:pt x="862" y="605"/>
                    <a:pt x="860" y="606"/>
                  </a:cubicBezTo>
                  <a:cubicBezTo>
                    <a:pt x="859" y="606"/>
                    <a:pt x="859" y="606"/>
                    <a:pt x="859" y="606"/>
                  </a:cubicBezTo>
                  <a:cubicBezTo>
                    <a:pt x="858" y="606"/>
                    <a:pt x="856" y="605"/>
                    <a:pt x="856" y="603"/>
                  </a:cubicBezTo>
                  <a:moveTo>
                    <a:pt x="2061" y="603"/>
                  </a:moveTo>
                  <a:cubicBezTo>
                    <a:pt x="2059" y="602"/>
                    <a:pt x="2059" y="600"/>
                    <a:pt x="2061" y="598"/>
                  </a:cubicBezTo>
                  <a:cubicBezTo>
                    <a:pt x="2062" y="597"/>
                    <a:pt x="2064" y="597"/>
                    <a:pt x="2065" y="598"/>
                  </a:cubicBezTo>
                  <a:cubicBezTo>
                    <a:pt x="2067" y="600"/>
                    <a:pt x="2067" y="602"/>
                    <a:pt x="2065" y="603"/>
                  </a:cubicBezTo>
                  <a:cubicBezTo>
                    <a:pt x="2065" y="604"/>
                    <a:pt x="2064" y="604"/>
                    <a:pt x="2063" y="604"/>
                  </a:cubicBezTo>
                  <a:cubicBezTo>
                    <a:pt x="2062" y="604"/>
                    <a:pt x="2061" y="604"/>
                    <a:pt x="2061" y="603"/>
                  </a:cubicBezTo>
                  <a:moveTo>
                    <a:pt x="1465" y="601"/>
                  </a:moveTo>
                  <a:cubicBezTo>
                    <a:pt x="1464" y="599"/>
                    <a:pt x="1465" y="597"/>
                    <a:pt x="1467" y="596"/>
                  </a:cubicBezTo>
                  <a:cubicBezTo>
                    <a:pt x="1468" y="595"/>
                    <a:pt x="1470" y="596"/>
                    <a:pt x="1471" y="598"/>
                  </a:cubicBezTo>
                  <a:cubicBezTo>
                    <a:pt x="1472" y="600"/>
                    <a:pt x="1471" y="602"/>
                    <a:pt x="1470" y="603"/>
                  </a:cubicBezTo>
                  <a:cubicBezTo>
                    <a:pt x="1469" y="603"/>
                    <a:pt x="1469" y="603"/>
                    <a:pt x="1468" y="603"/>
                  </a:cubicBezTo>
                  <a:cubicBezTo>
                    <a:pt x="1467" y="603"/>
                    <a:pt x="1466" y="602"/>
                    <a:pt x="1465" y="601"/>
                  </a:cubicBezTo>
                  <a:moveTo>
                    <a:pt x="876" y="599"/>
                  </a:moveTo>
                  <a:cubicBezTo>
                    <a:pt x="876" y="598"/>
                    <a:pt x="877" y="596"/>
                    <a:pt x="879" y="595"/>
                  </a:cubicBezTo>
                  <a:cubicBezTo>
                    <a:pt x="881" y="595"/>
                    <a:pt x="883" y="596"/>
                    <a:pt x="883" y="598"/>
                  </a:cubicBezTo>
                  <a:cubicBezTo>
                    <a:pt x="883" y="600"/>
                    <a:pt x="882" y="602"/>
                    <a:pt x="880" y="602"/>
                  </a:cubicBezTo>
                  <a:cubicBezTo>
                    <a:pt x="880" y="602"/>
                    <a:pt x="880" y="602"/>
                    <a:pt x="880" y="602"/>
                  </a:cubicBezTo>
                  <a:cubicBezTo>
                    <a:pt x="878" y="602"/>
                    <a:pt x="877" y="601"/>
                    <a:pt x="876" y="599"/>
                  </a:cubicBezTo>
                  <a:moveTo>
                    <a:pt x="897" y="596"/>
                  </a:moveTo>
                  <a:cubicBezTo>
                    <a:pt x="896" y="594"/>
                    <a:pt x="898" y="592"/>
                    <a:pt x="900" y="592"/>
                  </a:cubicBezTo>
                  <a:cubicBezTo>
                    <a:pt x="901" y="592"/>
                    <a:pt x="903" y="593"/>
                    <a:pt x="904" y="595"/>
                  </a:cubicBezTo>
                  <a:cubicBezTo>
                    <a:pt x="904" y="597"/>
                    <a:pt x="903" y="598"/>
                    <a:pt x="901" y="599"/>
                  </a:cubicBezTo>
                  <a:cubicBezTo>
                    <a:pt x="900" y="599"/>
                    <a:pt x="900" y="599"/>
                    <a:pt x="900" y="599"/>
                  </a:cubicBezTo>
                  <a:cubicBezTo>
                    <a:pt x="899" y="599"/>
                    <a:pt x="897" y="598"/>
                    <a:pt x="897" y="596"/>
                  </a:cubicBezTo>
                  <a:moveTo>
                    <a:pt x="917" y="592"/>
                  </a:moveTo>
                  <a:cubicBezTo>
                    <a:pt x="917" y="591"/>
                    <a:pt x="918" y="589"/>
                    <a:pt x="920" y="588"/>
                  </a:cubicBezTo>
                  <a:cubicBezTo>
                    <a:pt x="922" y="588"/>
                    <a:pt x="924" y="589"/>
                    <a:pt x="924" y="591"/>
                  </a:cubicBezTo>
                  <a:cubicBezTo>
                    <a:pt x="924" y="593"/>
                    <a:pt x="923" y="595"/>
                    <a:pt x="921" y="595"/>
                  </a:cubicBezTo>
                  <a:cubicBezTo>
                    <a:pt x="921" y="595"/>
                    <a:pt x="921" y="595"/>
                    <a:pt x="921" y="595"/>
                  </a:cubicBezTo>
                  <a:cubicBezTo>
                    <a:pt x="919" y="595"/>
                    <a:pt x="917" y="594"/>
                    <a:pt x="917" y="592"/>
                  </a:cubicBezTo>
                  <a:moveTo>
                    <a:pt x="1500" y="592"/>
                  </a:moveTo>
                  <a:cubicBezTo>
                    <a:pt x="1498" y="592"/>
                    <a:pt x="1497" y="590"/>
                    <a:pt x="1497" y="588"/>
                  </a:cubicBezTo>
                  <a:cubicBezTo>
                    <a:pt x="1497" y="586"/>
                    <a:pt x="1499" y="585"/>
                    <a:pt x="1501" y="585"/>
                  </a:cubicBezTo>
                  <a:cubicBezTo>
                    <a:pt x="1503" y="585"/>
                    <a:pt x="1504" y="587"/>
                    <a:pt x="1504" y="589"/>
                  </a:cubicBezTo>
                  <a:cubicBezTo>
                    <a:pt x="1504" y="591"/>
                    <a:pt x="1502" y="592"/>
                    <a:pt x="1501" y="592"/>
                  </a:cubicBezTo>
                  <a:cubicBezTo>
                    <a:pt x="1500" y="592"/>
                    <a:pt x="1500" y="592"/>
                    <a:pt x="1500" y="592"/>
                  </a:cubicBezTo>
                  <a:moveTo>
                    <a:pt x="2046" y="589"/>
                  </a:moveTo>
                  <a:cubicBezTo>
                    <a:pt x="2044" y="588"/>
                    <a:pt x="2044" y="586"/>
                    <a:pt x="2045" y="584"/>
                  </a:cubicBezTo>
                  <a:cubicBezTo>
                    <a:pt x="2047" y="583"/>
                    <a:pt x="2049" y="583"/>
                    <a:pt x="2050" y="584"/>
                  </a:cubicBezTo>
                  <a:cubicBezTo>
                    <a:pt x="2052" y="585"/>
                    <a:pt x="2052" y="588"/>
                    <a:pt x="2050" y="589"/>
                  </a:cubicBezTo>
                  <a:cubicBezTo>
                    <a:pt x="2050" y="590"/>
                    <a:pt x="2049" y="590"/>
                    <a:pt x="2048" y="590"/>
                  </a:cubicBezTo>
                  <a:cubicBezTo>
                    <a:pt x="2047" y="590"/>
                    <a:pt x="2046" y="590"/>
                    <a:pt x="2046" y="589"/>
                  </a:cubicBezTo>
                  <a:moveTo>
                    <a:pt x="587" y="588"/>
                  </a:moveTo>
                  <a:cubicBezTo>
                    <a:pt x="585" y="587"/>
                    <a:pt x="585" y="585"/>
                    <a:pt x="585" y="583"/>
                  </a:cubicBezTo>
                  <a:cubicBezTo>
                    <a:pt x="586" y="582"/>
                    <a:pt x="588" y="581"/>
                    <a:pt x="590" y="581"/>
                  </a:cubicBezTo>
                  <a:cubicBezTo>
                    <a:pt x="591" y="582"/>
                    <a:pt x="592" y="584"/>
                    <a:pt x="592" y="586"/>
                  </a:cubicBezTo>
                  <a:cubicBezTo>
                    <a:pt x="591" y="587"/>
                    <a:pt x="590" y="588"/>
                    <a:pt x="588" y="588"/>
                  </a:cubicBezTo>
                  <a:cubicBezTo>
                    <a:pt x="588" y="588"/>
                    <a:pt x="588" y="588"/>
                    <a:pt x="587" y="588"/>
                  </a:cubicBezTo>
                  <a:moveTo>
                    <a:pt x="936" y="586"/>
                  </a:moveTo>
                  <a:cubicBezTo>
                    <a:pt x="934" y="586"/>
                    <a:pt x="933" y="584"/>
                    <a:pt x="934" y="582"/>
                  </a:cubicBezTo>
                  <a:cubicBezTo>
                    <a:pt x="935" y="580"/>
                    <a:pt x="937" y="579"/>
                    <a:pt x="939" y="580"/>
                  </a:cubicBezTo>
                  <a:cubicBezTo>
                    <a:pt x="940" y="581"/>
                    <a:pt x="941" y="583"/>
                    <a:pt x="940" y="585"/>
                  </a:cubicBezTo>
                  <a:cubicBezTo>
                    <a:pt x="940" y="586"/>
                    <a:pt x="938" y="587"/>
                    <a:pt x="937" y="587"/>
                  </a:cubicBezTo>
                  <a:cubicBezTo>
                    <a:pt x="937" y="587"/>
                    <a:pt x="936" y="587"/>
                    <a:pt x="936" y="586"/>
                  </a:cubicBezTo>
                  <a:moveTo>
                    <a:pt x="1456" y="582"/>
                  </a:moveTo>
                  <a:cubicBezTo>
                    <a:pt x="1455" y="580"/>
                    <a:pt x="1456" y="578"/>
                    <a:pt x="1458" y="577"/>
                  </a:cubicBezTo>
                  <a:cubicBezTo>
                    <a:pt x="1460" y="577"/>
                    <a:pt x="1462" y="577"/>
                    <a:pt x="1463" y="579"/>
                  </a:cubicBezTo>
                  <a:cubicBezTo>
                    <a:pt x="1463" y="581"/>
                    <a:pt x="1463" y="583"/>
                    <a:pt x="1461" y="584"/>
                  </a:cubicBezTo>
                  <a:cubicBezTo>
                    <a:pt x="1460" y="584"/>
                    <a:pt x="1460" y="584"/>
                    <a:pt x="1459" y="584"/>
                  </a:cubicBezTo>
                  <a:cubicBezTo>
                    <a:pt x="1458" y="584"/>
                    <a:pt x="1457" y="583"/>
                    <a:pt x="1456" y="582"/>
                  </a:cubicBezTo>
                  <a:moveTo>
                    <a:pt x="2030" y="575"/>
                  </a:moveTo>
                  <a:cubicBezTo>
                    <a:pt x="2029" y="574"/>
                    <a:pt x="2029" y="571"/>
                    <a:pt x="2030" y="570"/>
                  </a:cubicBezTo>
                  <a:cubicBezTo>
                    <a:pt x="2032" y="569"/>
                    <a:pt x="2034" y="568"/>
                    <a:pt x="2035" y="570"/>
                  </a:cubicBezTo>
                  <a:cubicBezTo>
                    <a:pt x="2037" y="571"/>
                    <a:pt x="2037" y="573"/>
                    <a:pt x="2035" y="575"/>
                  </a:cubicBezTo>
                  <a:cubicBezTo>
                    <a:pt x="2035" y="575"/>
                    <a:pt x="2034" y="576"/>
                    <a:pt x="2033" y="576"/>
                  </a:cubicBezTo>
                  <a:cubicBezTo>
                    <a:pt x="2032" y="576"/>
                    <a:pt x="2031" y="575"/>
                    <a:pt x="2030" y="575"/>
                  </a:cubicBezTo>
                  <a:moveTo>
                    <a:pt x="1502" y="571"/>
                  </a:moveTo>
                  <a:cubicBezTo>
                    <a:pt x="1501" y="571"/>
                    <a:pt x="1499" y="569"/>
                    <a:pt x="1499" y="567"/>
                  </a:cubicBezTo>
                  <a:cubicBezTo>
                    <a:pt x="1500" y="565"/>
                    <a:pt x="1501" y="564"/>
                    <a:pt x="1503" y="564"/>
                  </a:cubicBezTo>
                  <a:cubicBezTo>
                    <a:pt x="1505" y="565"/>
                    <a:pt x="1506" y="566"/>
                    <a:pt x="1506" y="568"/>
                  </a:cubicBezTo>
                  <a:cubicBezTo>
                    <a:pt x="1506" y="570"/>
                    <a:pt x="1505" y="571"/>
                    <a:pt x="1503" y="571"/>
                  </a:cubicBezTo>
                  <a:cubicBezTo>
                    <a:pt x="1502" y="571"/>
                    <a:pt x="1502" y="571"/>
                    <a:pt x="1502" y="571"/>
                  </a:cubicBezTo>
                  <a:moveTo>
                    <a:pt x="594" y="568"/>
                  </a:moveTo>
                  <a:cubicBezTo>
                    <a:pt x="593" y="568"/>
                    <a:pt x="592" y="566"/>
                    <a:pt x="592" y="564"/>
                  </a:cubicBezTo>
                  <a:cubicBezTo>
                    <a:pt x="593" y="562"/>
                    <a:pt x="595" y="561"/>
                    <a:pt x="597" y="562"/>
                  </a:cubicBezTo>
                  <a:cubicBezTo>
                    <a:pt x="599" y="563"/>
                    <a:pt x="599" y="565"/>
                    <a:pt x="599" y="566"/>
                  </a:cubicBezTo>
                  <a:cubicBezTo>
                    <a:pt x="598" y="568"/>
                    <a:pt x="597" y="569"/>
                    <a:pt x="596" y="569"/>
                  </a:cubicBezTo>
                  <a:cubicBezTo>
                    <a:pt x="595" y="569"/>
                    <a:pt x="595" y="569"/>
                    <a:pt x="594" y="568"/>
                  </a:cubicBezTo>
                  <a:moveTo>
                    <a:pt x="945" y="568"/>
                  </a:moveTo>
                  <a:cubicBezTo>
                    <a:pt x="943" y="567"/>
                    <a:pt x="942" y="565"/>
                    <a:pt x="943" y="563"/>
                  </a:cubicBezTo>
                  <a:cubicBezTo>
                    <a:pt x="944" y="561"/>
                    <a:pt x="946" y="561"/>
                    <a:pt x="948" y="561"/>
                  </a:cubicBezTo>
                  <a:cubicBezTo>
                    <a:pt x="949" y="562"/>
                    <a:pt x="950" y="564"/>
                    <a:pt x="949" y="566"/>
                  </a:cubicBezTo>
                  <a:cubicBezTo>
                    <a:pt x="949" y="567"/>
                    <a:pt x="947" y="568"/>
                    <a:pt x="946" y="568"/>
                  </a:cubicBezTo>
                  <a:cubicBezTo>
                    <a:pt x="946" y="568"/>
                    <a:pt x="945" y="568"/>
                    <a:pt x="945" y="568"/>
                  </a:cubicBezTo>
                  <a:moveTo>
                    <a:pt x="1448" y="563"/>
                  </a:moveTo>
                  <a:cubicBezTo>
                    <a:pt x="1447" y="562"/>
                    <a:pt x="1447" y="559"/>
                    <a:pt x="1449" y="559"/>
                  </a:cubicBezTo>
                  <a:cubicBezTo>
                    <a:pt x="1451" y="558"/>
                    <a:pt x="1453" y="559"/>
                    <a:pt x="1454" y="560"/>
                  </a:cubicBezTo>
                  <a:cubicBezTo>
                    <a:pt x="1455" y="562"/>
                    <a:pt x="1454" y="564"/>
                    <a:pt x="1452" y="565"/>
                  </a:cubicBezTo>
                  <a:cubicBezTo>
                    <a:pt x="1452" y="565"/>
                    <a:pt x="1451" y="565"/>
                    <a:pt x="1451" y="565"/>
                  </a:cubicBezTo>
                  <a:cubicBezTo>
                    <a:pt x="1449" y="565"/>
                    <a:pt x="1448" y="565"/>
                    <a:pt x="1448" y="563"/>
                  </a:cubicBezTo>
                  <a:moveTo>
                    <a:pt x="2015" y="561"/>
                  </a:moveTo>
                  <a:cubicBezTo>
                    <a:pt x="2014" y="559"/>
                    <a:pt x="2014" y="557"/>
                    <a:pt x="2015" y="556"/>
                  </a:cubicBezTo>
                  <a:cubicBezTo>
                    <a:pt x="2017" y="554"/>
                    <a:pt x="2019" y="554"/>
                    <a:pt x="2020" y="556"/>
                  </a:cubicBezTo>
                  <a:cubicBezTo>
                    <a:pt x="2022" y="557"/>
                    <a:pt x="2022" y="559"/>
                    <a:pt x="2020" y="560"/>
                  </a:cubicBezTo>
                  <a:cubicBezTo>
                    <a:pt x="2020" y="561"/>
                    <a:pt x="2019" y="562"/>
                    <a:pt x="2018" y="562"/>
                  </a:cubicBezTo>
                  <a:cubicBezTo>
                    <a:pt x="2017" y="562"/>
                    <a:pt x="2016" y="561"/>
                    <a:pt x="2015" y="561"/>
                  </a:cubicBezTo>
                  <a:moveTo>
                    <a:pt x="1505" y="551"/>
                  </a:moveTo>
                  <a:cubicBezTo>
                    <a:pt x="1503" y="550"/>
                    <a:pt x="1502" y="549"/>
                    <a:pt x="1502" y="547"/>
                  </a:cubicBezTo>
                  <a:cubicBezTo>
                    <a:pt x="1502" y="545"/>
                    <a:pt x="1504" y="543"/>
                    <a:pt x="1506" y="544"/>
                  </a:cubicBezTo>
                  <a:cubicBezTo>
                    <a:pt x="1507" y="544"/>
                    <a:pt x="1509" y="546"/>
                    <a:pt x="1509" y="548"/>
                  </a:cubicBezTo>
                  <a:cubicBezTo>
                    <a:pt x="1508" y="549"/>
                    <a:pt x="1507" y="551"/>
                    <a:pt x="1505" y="551"/>
                  </a:cubicBezTo>
                  <a:cubicBezTo>
                    <a:pt x="1505" y="551"/>
                    <a:pt x="1505" y="551"/>
                    <a:pt x="1505" y="551"/>
                  </a:cubicBezTo>
                  <a:moveTo>
                    <a:pt x="954" y="549"/>
                  </a:moveTo>
                  <a:cubicBezTo>
                    <a:pt x="952" y="548"/>
                    <a:pt x="951" y="546"/>
                    <a:pt x="952" y="544"/>
                  </a:cubicBezTo>
                  <a:cubicBezTo>
                    <a:pt x="953" y="543"/>
                    <a:pt x="955" y="542"/>
                    <a:pt x="957" y="543"/>
                  </a:cubicBezTo>
                  <a:cubicBezTo>
                    <a:pt x="958" y="544"/>
                    <a:pt x="959" y="546"/>
                    <a:pt x="958" y="547"/>
                  </a:cubicBezTo>
                  <a:cubicBezTo>
                    <a:pt x="958" y="549"/>
                    <a:pt x="956" y="549"/>
                    <a:pt x="955" y="549"/>
                  </a:cubicBezTo>
                  <a:cubicBezTo>
                    <a:pt x="955" y="549"/>
                    <a:pt x="954" y="549"/>
                    <a:pt x="954" y="549"/>
                  </a:cubicBezTo>
                  <a:moveTo>
                    <a:pt x="602" y="549"/>
                  </a:moveTo>
                  <a:cubicBezTo>
                    <a:pt x="600" y="548"/>
                    <a:pt x="599" y="546"/>
                    <a:pt x="599" y="544"/>
                  </a:cubicBezTo>
                  <a:cubicBezTo>
                    <a:pt x="600" y="543"/>
                    <a:pt x="602" y="542"/>
                    <a:pt x="604" y="542"/>
                  </a:cubicBezTo>
                  <a:cubicBezTo>
                    <a:pt x="606" y="543"/>
                    <a:pt x="607" y="545"/>
                    <a:pt x="606" y="547"/>
                  </a:cubicBezTo>
                  <a:cubicBezTo>
                    <a:pt x="605" y="548"/>
                    <a:pt x="604" y="549"/>
                    <a:pt x="603" y="549"/>
                  </a:cubicBezTo>
                  <a:cubicBezTo>
                    <a:pt x="602" y="549"/>
                    <a:pt x="602" y="549"/>
                    <a:pt x="602" y="549"/>
                  </a:cubicBezTo>
                  <a:moveTo>
                    <a:pt x="2000" y="546"/>
                  </a:moveTo>
                  <a:cubicBezTo>
                    <a:pt x="1999" y="545"/>
                    <a:pt x="1999" y="543"/>
                    <a:pt x="2000" y="541"/>
                  </a:cubicBezTo>
                  <a:cubicBezTo>
                    <a:pt x="2001" y="540"/>
                    <a:pt x="2004" y="540"/>
                    <a:pt x="2005" y="541"/>
                  </a:cubicBezTo>
                  <a:cubicBezTo>
                    <a:pt x="2006" y="543"/>
                    <a:pt x="2006" y="545"/>
                    <a:pt x="2005" y="546"/>
                  </a:cubicBezTo>
                  <a:cubicBezTo>
                    <a:pt x="2005" y="547"/>
                    <a:pt x="2004" y="547"/>
                    <a:pt x="2003" y="547"/>
                  </a:cubicBezTo>
                  <a:cubicBezTo>
                    <a:pt x="2002" y="547"/>
                    <a:pt x="2001" y="547"/>
                    <a:pt x="2000" y="546"/>
                  </a:cubicBezTo>
                  <a:moveTo>
                    <a:pt x="1439" y="544"/>
                  </a:moveTo>
                  <a:cubicBezTo>
                    <a:pt x="1438" y="543"/>
                    <a:pt x="1439" y="541"/>
                    <a:pt x="1440" y="540"/>
                  </a:cubicBezTo>
                  <a:cubicBezTo>
                    <a:pt x="1442" y="539"/>
                    <a:pt x="1444" y="540"/>
                    <a:pt x="1445" y="542"/>
                  </a:cubicBezTo>
                  <a:cubicBezTo>
                    <a:pt x="1446" y="543"/>
                    <a:pt x="1445" y="545"/>
                    <a:pt x="1443" y="546"/>
                  </a:cubicBezTo>
                  <a:cubicBezTo>
                    <a:pt x="1443" y="546"/>
                    <a:pt x="1442" y="546"/>
                    <a:pt x="1442" y="546"/>
                  </a:cubicBezTo>
                  <a:cubicBezTo>
                    <a:pt x="1441" y="546"/>
                    <a:pt x="1439" y="546"/>
                    <a:pt x="1439" y="544"/>
                  </a:cubicBezTo>
                  <a:moveTo>
                    <a:pt x="1985" y="532"/>
                  </a:moveTo>
                  <a:cubicBezTo>
                    <a:pt x="1984" y="531"/>
                    <a:pt x="1984" y="529"/>
                    <a:pt x="1985" y="527"/>
                  </a:cubicBezTo>
                  <a:cubicBezTo>
                    <a:pt x="1986" y="526"/>
                    <a:pt x="1989" y="526"/>
                    <a:pt x="1990" y="527"/>
                  </a:cubicBezTo>
                  <a:cubicBezTo>
                    <a:pt x="1991" y="528"/>
                    <a:pt x="1991" y="531"/>
                    <a:pt x="1990" y="532"/>
                  </a:cubicBezTo>
                  <a:cubicBezTo>
                    <a:pt x="1989" y="533"/>
                    <a:pt x="1989" y="533"/>
                    <a:pt x="1988" y="533"/>
                  </a:cubicBezTo>
                  <a:cubicBezTo>
                    <a:pt x="1987" y="533"/>
                    <a:pt x="1986" y="533"/>
                    <a:pt x="1985" y="532"/>
                  </a:cubicBezTo>
                  <a:moveTo>
                    <a:pt x="963" y="530"/>
                  </a:moveTo>
                  <a:cubicBezTo>
                    <a:pt x="961" y="529"/>
                    <a:pt x="960" y="527"/>
                    <a:pt x="961" y="526"/>
                  </a:cubicBezTo>
                  <a:cubicBezTo>
                    <a:pt x="962" y="524"/>
                    <a:pt x="964" y="523"/>
                    <a:pt x="966" y="524"/>
                  </a:cubicBezTo>
                  <a:cubicBezTo>
                    <a:pt x="967" y="525"/>
                    <a:pt x="968" y="527"/>
                    <a:pt x="967" y="529"/>
                  </a:cubicBezTo>
                  <a:cubicBezTo>
                    <a:pt x="967" y="530"/>
                    <a:pt x="965" y="531"/>
                    <a:pt x="964" y="531"/>
                  </a:cubicBezTo>
                  <a:cubicBezTo>
                    <a:pt x="964" y="531"/>
                    <a:pt x="963" y="531"/>
                    <a:pt x="963" y="530"/>
                  </a:cubicBezTo>
                  <a:moveTo>
                    <a:pt x="1507" y="530"/>
                  </a:moveTo>
                  <a:cubicBezTo>
                    <a:pt x="1505" y="530"/>
                    <a:pt x="1504" y="528"/>
                    <a:pt x="1504" y="526"/>
                  </a:cubicBezTo>
                  <a:cubicBezTo>
                    <a:pt x="1504" y="524"/>
                    <a:pt x="1506" y="523"/>
                    <a:pt x="1508" y="523"/>
                  </a:cubicBezTo>
                  <a:cubicBezTo>
                    <a:pt x="1510" y="523"/>
                    <a:pt x="1511" y="525"/>
                    <a:pt x="1511" y="527"/>
                  </a:cubicBezTo>
                  <a:cubicBezTo>
                    <a:pt x="1511" y="529"/>
                    <a:pt x="1509" y="530"/>
                    <a:pt x="1507" y="530"/>
                  </a:cubicBezTo>
                  <a:cubicBezTo>
                    <a:pt x="1507" y="530"/>
                    <a:pt x="1507" y="530"/>
                    <a:pt x="1507" y="530"/>
                  </a:cubicBezTo>
                  <a:moveTo>
                    <a:pt x="609" y="529"/>
                  </a:moveTo>
                  <a:cubicBezTo>
                    <a:pt x="607" y="529"/>
                    <a:pt x="606" y="527"/>
                    <a:pt x="607" y="525"/>
                  </a:cubicBezTo>
                  <a:cubicBezTo>
                    <a:pt x="607" y="523"/>
                    <a:pt x="609" y="522"/>
                    <a:pt x="611" y="523"/>
                  </a:cubicBezTo>
                  <a:cubicBezTo>
                    <a:pt x="613" y="524"/>
                    <a:pt x="614" y="526"/>
                    <a:pt x="613" y="527"/>
                  </a:cubicBezTo>
                  <a:cubicBezTo>
                    <a:pt x="613" y="529"/>
                    <a:pt x="611" y="530"/>
                    <a:pt x="610" y="530"/>
                  </a:cubicBezTo>
                  <a:cubicBezTo>
                    <a:pt x="609" y="530"/>
                    <a:pt x="609" y="530"/>
                    <a:pt x="609" y="529"/>
                  </a:cubicBezTo>
                  <a:moveTo>
                    <a:pt x="1430" y="526"/>
                  </a:moveTo>
                  <a:cubicBezTo>
                    <a:pt x="1429" y="524"/>
                    <a:pt x="1430" y="522"/>
                    <a:pt x="1432" y="521"/>
                  </a:cubicBezTo>
                  <a:cubicBezTo>
                    <a:pt x="1433" y="520"/>
                    <a:pt x="1436" y="521"/>
                    <a:pt x="1436" y="523"/>
                  </a:cubicBezTo>
                  <a:cubicBezTo>
                    <a:pt x="1437" y="524"/>
                    <a:pt x="1436" y="526"/>
                    <a:pt x="1435" y="527"/>
                  </a:cubicBezTo>
                  <a:cubicBezTo>
                    <a:pt x="1434" y="528"/>
                    <a:pt x="1434" y="528"/>
                    <a:pt x="1433" y="528"/>
                  </a:cubicBezTo>
                  <a:cubicBezTo>
                    <a:pt x="1432" y="528"/>
                    <a:pt x="1431" y="527"/>
                    <a:pt x="1430" y="526"/>
                  </a:cubicBezTo>
                  <a:moveTo>
                    <a:pt x="1970" y="518"/>
                  </a:moveTo>
                  <a:cubicBezTo>
                    <a:pt x="1969" y="517"/>
                    <a:pt x="1969" y="514"/>
                    <a:pt x="1970" y="513"/>
                  </a:cubicBezTo>
                  <a:cubicBezTo>
                    <a:pt x="1971" y="512"/>
                    <a:pt x="1973" y="512"/>
                    <a:pt x="1975" y="513"/>
                  </a:cubicBezTo>
                  <a:cubicBezTo>
                    <a:pt x="1976" y="514"/>
                    <a:pt x="1976" y="516"/>
                    <a:pt x="1975" y="518"/>
                  </a:cubicBezTo>
                  <a:cubicBezTo>
                    <a:pt x="1974" y="518"/>
                    <a:pt x="1973" y="519"/>
                    <a:pt x="1973" y="519"/>
                  </a:cubicBezTo>
                  <a:cubicBezTo>
                    <a:pt x="1972" y="519"/>
                    <a:pt x="1971" y="519"/>
                    <a:pt x="1970" y="518"/>
                  </a:cubicBezTo>
                  <a:moveTo>
                    <a:pt x="972" y="512"/>
                  </a:moveTo>
                  <a:cubicBezTo>
                    <a:pt x="970" y="511"/>
                    <a:pt x="969" y="509"/>
                    <a:pt x="970" y="507"/>
                  </a:cubicBezTo>
                  <a:cubicBezTo>
                    <a:pt x="971" y="505"/>
                    <a:pt x="973" y="505"/>
                    <a:pt x="975" y="505"/>
                  </a:cubicBezTo>
                  <a:cubicBezTo>
                    <a:pt x="976" y="506"/>
                    <a:pt x="977" y="508"/>
                    <a:pt x="976" y="510"/>
                  </a:cubicBezTo>
                  <a:cubicBezTo>
                    <a:pt x="976" y="511"/>
                    <a:pt x="974" y="512"/>
                    <a:pt x="973" y="512"/>
                  </a:cubicBezTo>
                  <a:cubicBezTo>
                    <a:pt x="973" y="512"/>
                    <a:pt x="972" y="512"/>
                    <a:pt x="972" y="512"/>
                  </a:cubicBezTo>
                  <a:moveTo>
                    <a:pt x="616" y="510"/>
                  </a:moveTo>
                  <a:cubicBezTo>
                    <a:pt x="614" y="509"/>
                    <a:pt x="613" y="507"/>
                    <a:pt x="614" y="505"/>
                  </a:cubicBezTo>
                  <a:cubicBezTo>
                    <a:pt x="614" y="504"/>
                    <a:pt x="616" y="503"/>
                    <a:pt x="618" y="503"/>
                  </a:cubicBezTo>
                  <a:cubicBezTo>
                    <a:pt x="620" y="504"/>
                    <a:pt x="621" y="506"/>
                    <a:pt x="620" y="508"/>
                  </a:cubicBezTo>
                  <a:cubicBezTo>
                    <a:pt x="620" y="509"/>
                    <a:pt x="618" y="510"/>
                    <a:pt x="617" y="510"/>
                  </a:cubicBezTo>
                  <a:cubicBezTo>
                    <a:pt x="617" y="510"/>
                    <a:pt x="616" y="510"/>
                    <a:pt x="616" y="510"/>
                  </a:cubicBezTo>
                  <a:moveTo>
                    <a:pt x="1509" y="509"/>
                  </a:moveTo>
                  <a:cubicBezTo>
                    <a:pt x="1508" y="509"/>
                    <a:pt x="1506" y="507"/>
                    <a:pt x="1506" y="505"/>
                  </a:cubicBezTo>
                  <a:cubicBezTo>
                    <a:pt x="1507" y="504"/>
                    <a:pt x="1508" y="502"/>
                    <a:pt x="1510" y="503"/>
                  </a:cubicBezTo>
                  <a:cubicBezTo>
                    <a:pt x="1512" y="503"/>
                    <a:pt x="1514" y="504"/>
                    <a:pt x="1513" y="506"/>
                  </a:cubicBezTo>
                  <a:cubicBezTo>
                    <a:pt x="1513" y="508"/>
                    <a:pt x="1512" y="509"/>
                    <a:pt x="1510" y="509"/>
                  </a:cubicBezTo>
                  <a:cubicBezTo>
                    <a:pt x="1509" y="509"/>
                    <a:pt x="1509" y="509"/>
                    <a:pt x="1509" y="509"/>
                  </a:cubicBezTo>
                  <a:moveTo>
                    <a:pt x="1421" y="507"/>
                  </a:moveTo>
                  <a:cubicBezTo>
                    <a:pt x="1421" y="505"/>
                    <a:pt x="1421" y="503"/>
                    <a:pt x="1423" y="502"/>
                  </a:cubicBezTo>
                  <a:cubicBezTo>
                    <a:pt x="1425" y="501"/>
                    <a:pt x="1427" y="502"/>
                    <a:pt x="1428" y="504"/>
                  </a:cubicBezTo>
                  <a:cubicBezTo>
                    <a:pt x="1428" y="506"/>
                    <a:pt x="1428" y="508"/>
                    <a:pt x="1426" y="509"/>
                  </a:cubicBezTo>
                  <a:cubicBezTo>
                    <a:pt x="1425" y="509"/>
                    <a:pt x="1425" y="509"/>
                    <a:pt x="1424" y="509"/>
                  </a:cubicBezTo>
                  <a:cubicBezTo>
                    <a:pt x="1423" y="509"/>
                    <a:pt x="1422" y="508"/>
                    <a:pt x="1421" y="507"/>
                  </a:cubicBezTo>
                  <a:moveTo>
                    <a:pt x="1955" y="504"/>
                  </a:moveTo>
                  <a:cubicBezTo>
                    <a:pt x="1954" y="502"/>
                    <a:pt x="1954" y="500"/>
                    <a:pt x="1955" y="499"/>
                  </a:cubicBezTo>
                  <a:cubicBezTo>
                    <a:pt x="1956" y="497"/>
                    <a:pt x="1958" y="497"/>
                    <a:pt x="1960" y="499"/>
                  </a:cubicBezTo>
                  <a:cubicBezTo>
                    <a:pt x="1961" y="500"/>
                    <a:pt x="1961" y="502"/>
                    <a:pt x="1960" y="503"/>
                  </a:cubicBezTo>
                  <a:cubicBezTo>
                    <a:pt x="1959" y="504"/>
                    <a:pt x="1958" y="505"/>
                    <a:pt x="1957" y="505"/>
                  </a:cubicBezTo>
                  <a:cubicBezTo>
                    <a:pt x="1957" y="505"/>
                    <a:pt x="1956" y="504"/>
                    <a:pt x="1955" y="504"/>
                  </a:cubicBezTo>
                  <a:moveTo>
                    <a:pt x="980" y="493"/>
                  </a:moveTo>
                  <a:cubicBezTo>
                    <a:pt x="979" y="492"/>
                    <a:pt x="978" y="490"/>
                    <a:pt x="979" y="488"/>
                  </a:cubicBezTo>
                  <a:cubicBezTo>
                    <a:pt x="980" y="487"/>
                    <a:pt x="982" y="486"/>
                    <a:pt x="983" y="487"/>
                  </a:cubicBezTo>
                  <a:cubicBezTo>
                    <a:pt x="985" y="487"/>
                    <a:pt x="986" y="490"/>
                    <a:pt x="985" y="491"/>
                  </a:cubicBezTo>
                  <a:cubicBezTo>
                    <a:pt x="985" y="492"/>
                    <a:pt x="983" y="493"/>
                    <a:pt x="982" y="493"/>
                  </a:cubicBezTo>
                  <a:cubicBezTo>
                    <a:pt x="982" y="493"/>
                    <a:pt x="981" y="493"/>
                    <a:pt x="980" y="493"/>
                  </a:cubicBezTo>
                  <a:moveTo>
                    <a:pt x="623" y="490"/>
                  </a:moveTo>
                  <a:cubicBezTo>
                    <a:pt x="621" y="490"/>
                    <a:pt x="620" y="488"/>
                    <a:pt x="621" y="486"/>
                  </a:cubicBezTo>
                  <a:cubicBezTo>
                    <a:pt x="622" y="484"/>
                    <a:pt x="624" y="483"/>
                    <a:pt x="625" y="484"/>
                  </a:cubicBezTo>
                  <a:cubicBezTo>
                    <a:pt x="627" y="485"/>
                    <a:pt x="628" y="487"/>
                    <a:pt x="627" y="488"/>
                  </a:cubicBezTo>
                  <a:cubicBezTo>
                    <a:pt x="627" y="490"/>
                    <a:pt x="626" y="491"/>
                    <a:pt x="624" y="491"/>
                  </a:cubicBezTo>
                  <a:cubicBezTo>
                    <a:pt x="624" y="491"/>
                    <a:pt x="623" y="491"/>
                    <a:pt x="623" y="490"/>
                  </a:cubicBezTo>
                  <a:moveTo>
                    <a:pt x="1940" y="489"/>
                  </a:moveTo>
                  <a:cubicBezTo>
                    <a:pt x="1939" y="488"/>
                    <a:pt x="1939" y="486"/>
                    <a:pt x="1940" y="485"/>
                  </a:cubicBezTo>
                  <a:cubicBezTo>
                    <a:pt x="1941" y="483"/>
                    <a:pt x="1943" y="483"/>
                    <a:pt x="1945" y="484"/>
                  </a:cubicBezTo>
                  <a:cubicBezTo>
                    <a:pt x="1946" y="486"/>
                    <a:pt x="1946" y="488"/>
                    <a:pt x="1945" y="489"/>
                  </a:cubicBezTo>
                  <a:cubicBezTo>
                    <a:pt x="1944" y="490"/>
                    <a:pt x="1943" y="490"/>
                    <a:pt x="1942" y="490"/>
                  </a:cubicBezTo>
                  <a:cubicBezTo>
                    <a:pt x="1941" y="490"/>
                    <a:pt x="1941" y="490"/>
                    <a:pt x="1940" y="489"/>
                  </a:cubicBezTo>
                  <a:moveTo>
                    <a:pt x="1413" y="488"/>
                  </a:moveTo>
                  <a:cubicBezTo>
                    <a:pt x="1412" y="486"/>
                    <a:pt x="1412" y="484"/>
                    <a:pt x="1414" y="483"/>
                  </a:cubicBezTo>
                  <a:cubicBezTo>
                    <a:pt x="1416" y="483"/>
                    <a:pt x="1418" y="483"/>
                    <a:pt x="1419" y="485"/>
                  </a:cubicBezTo>
                  <a:cubicBezTo>
                    <a:pt x="1420" y="487"/>
                    <a:pt x="1419" y="489"/>
                    <a:pt x="1417" y="490"/>
                  </a:cubicBezTo>
                  <a:cubicBezTo>
                    <a:pt x="1417" y="490"/>
                    <a:pt x="1416" y="490"/>
                    <a:pt x="1416" y="490"/>
                  </a:cubicBezTo>
                  <a:cubicBezTo>
                    <a:pt x="1414" y="490"/>
                    <a:pt x="1413" y="489"/>
                    <a:pt x="1413" y="488"/>
                  </a:cubicBezTo>
                  <a:moveTo>
                    <a:pt x="1512" y="489"/>
                  </a:moveTo>
                  <a:cubicBezTo>
                    <a:pt x="1510" y="489"/>
                    <a:pt x="1509" y="487"/>
                    <a:pt x="1509" y="485"/>
                  </a:cubicBezTo>
                  <a:cubicBezTo>
                    <a:pt x="1509" y="483"/>
                    <a:pt x="1511" y="482"/>
                    <a:pt x="1513" y="482"/>
                  </a:cubicBezTo>
                  <a:cubicBezTo>
                    <a:pt x="1515" y="482"/>
                    <a:pt x="1516" y="484"/>
                    <a:pt x="1516" y="486"/>
                  </a:cubicBezTo>
                  <a:cubicBezTo>
                    <a:pt x="1515" y="487"/>
                    <a:pt x="1514" y="489"/>
                    <a:pt x="1512" y="489"/>
                  </a:cubicBezTo>
                  <a:cubicBezTo>
                    <a:pt x="1512" y="489"/>
                    <a:pt x="1512" y="489"/>
                    <a:pt x="1512" y="489"/>
                  </a:cubicBezTo>
                  <a:moveTo>
                    <a:pt x="1925" y="475"/>
                  </a:moveTo>
                  <a:cubicBezTo>
                    <a:pt x="1924" y="474"/>
                    <a:pt x="1923" y="472"/>
                    <a:pt x="1925" y="470"/>
                  </a:cubicBezTo>
                  <a:cubicBezTo>
                    <a:pt x="1926" y="469"/>
                    <a:pt x="1928" y="469"/>
                    <a:pt x="1930" y="470"/>
                  </a:cubicBezTo>
                  <a:cubicBezTo>
                    <a:pt x="1931" y="471"/>
                    <a:pt x="1931" y="474"/>
                    <a:pt x="1930" y="475"/>
                  </a:cubicBezTo>
                  <a:cubicBezTo>
                    <a:pt x="1929" y="476"/>
                    <a:pt x="1928" y="476"/>
                    <a:pt x="1927" y="476"/>
                  </a:cubicBezTo>
                  <a:cubicBezTo>
                    <a:pt x="1926" y="476"/>
                    <a:pt x="1926" y="476"/>
                    <a:pt x="1925" y="475"/>
                  </a:cubicBezTo>
                  <a:moveTo>
                    <a:pt x="989" y="474"/>
                  </a:moveTo>
                  <a:cubicBezTo>
                    <a:pt x="988" y="473"/>
                    <a:pt x="987" y="471"/>
                    <a:pt x="988" y="470"/>
                  </a:cubicBezTo>
                  <a:cubicBezTo>
                    <a:pt x="989" y="468"/>
                    <a:pt x="991" y="467"/>
                    <a:pt x="992" y="468"/>
                  </a:cubicBezTo>
                  <a:cubicBezTo>
                    <a:pt x="994" y="469"/>
                    <a:pt x="995" y="471"/>
                    <a:pt x="994" y="473"/>
                  </a:cubicBezTo>
                  <a:cubicBezTo>
                    <a:pt x="993" y="474"/>
                    <a:pt x="992" y="475"/>
                    <a:pt x="991" y="475"/>
                  </a:cubicBezTo>
                  <a:cubicBezTo>
                    <a:pt x="990" y="475"/>
                    <a:pt x="990" y="474"/>
                    <a:pt x="989" y="474"/>
                  </a:cubicBezTo>
                  <a:moveTo>
                    <a:pt x="1404" y="469"/>
                  </a:moveTo>
                  <a:cubicBezTo>
                    <a:pt x="1403" y="467"/>
                    <a:pt x="1404" y="465"/>
                    <a:pt x="1406" y="465"/>
                  </a:cubicBezTo>
                  <a:cubicBezTo>
                    <a:pt x="1407" y="464"/>
                    <a:pt x="1409" y="465"/>
                    <a:pt x="1410" y="466"/>
                  </a:cubicBezTo>
                  <a:cubicBezTo>
                    <a:pt x="1411" y="468"/>
                    <a:pt x="1410" y="470"/>
                    <a:pt x="1408" y="471"/>
                  </a:cubicBezTo>
                  <a:cubicBezTo>
                    <a:pt x="1408" y="471"/>
                    <a:pt x="1407" y="471"/>
                    <a:pt x="1407" y="471"/>
                  </a:cubicBezTo>
                  <a:cubicBezTo>
                    <a:pt x="1406" y="471"/>
                    <a:pt x="1404" y="471"/>
                    <a:pt x="1404" y="469"/>
                  </a:cubicBezTo>
                  <a:moveTo>
                    <a:pt x="630" y="471"/>
                  </a:moveTo>
                  <a:cubicBezTo>
                    <a:pt x="628" y="470"/>
                    <a:pt x="627" y="468"/>
                    <a:pt x="628" y="467"/>
                  </a:cubicBezTo>
                  <a:cubicBezTo>
                    <a:pt x="629" y="465"/>
                    <a:pt x="631" y="464"/>
                    <a:pt x="632" y="464"/>
                  </a:cubicBezTo>
                  <a:cubicBezTo>
                    <a:pt x="634" y="465"/>
                    <a:pt x="635" y="467"/>
                    <a:pt x="634" y="469"/>
                  </a:cubicBezTo>
                  <a:cubicBezTo>
                    <a:pt x="634" y="470"/>
                    <a:pt x="633" y="471"/>
                    <a:pt x="631" y="471"/>
                  </a:cubicBezTo>
                  <a:cubicBezTo>
                    <a:pt x="631" y="471"/>
                    <a:pt x="630" y="471"/>
                    <a:pt x="630" y="471"/>
                  </a:cubicBezTo>
                  <a:moveTo>
                    <a:pt x="1514" y="468"/>
                  </a:moveTo>
                  <a:cubicBezTo>
                    <a:pt x="1512" y="468"/>
                    <a:pt x="1511" y="466"/>
                    <a:pt x="1511" y="464"/>
                  </a:cubicBezTo>
                  <a:cubicBezTo>
                    <a:pt x="1511" y="462"/>
                    <a:pt x="1513" y="461"/>
                    <a:pt x="1515" y="461"/>
                  </a:cubicBezTo>
                  <a:cubicBezTo>
                    <a:pt x="1517" y="461"/>
                    <a:pt x="1518" y="463"/>
                    <a:pt x="1518" y="465"/>
                  </a:cubicBezTo>
                  <a:cubicBezTo>
                    <a:pt x="1518" y="467"/>
                    <a:pt x="1516" y="468"/>
                    <a:pt x="1515" y="468"/>
                  </a:cubicBezTo>
                  <a:cubicBezTo>
                    <a:pt x="1514" y="468"/>
                    <a:pt x="1514" y="468"/>
                    <a:pt x="1514" y="468"/>
                  </a:cubicBezTo>
                  <a:moveTo>
                    <a:pt x="260" y="461"/>
                  </a:moveTo>
                  <a:cubicBezTo>
                    <a:pt x="258" y="461"/>
                    <a:pt x="257" y="461"/>
                    <a:pt x="256" y="459"/>
                  </a:cubicBezTo>
                  <a:cubicBezTo>
                    <a:pt x="256" y="460"/>
                    <a:pt x="256" y="460"/>
                    <a:pt x="255" y="461"/>
                  </a:cubicBezTo>
                  <a:cubicBezTo>
                    <a:pt x="254" y="461"/>
                    <a:pt x="251" y="461"/>
                    <a:pt x="250" y="459"/>
                  </a:cubicBezTo>
                  <a:cubicBezTo>
                    <a:pt x="250" y="458"/>
                    <a:pt x="250" y="456"/>
                    <a:pt x="252" y="455"/>
                  </a:cubicBezTo>
                  <a:cubicBezTo>
                    <a:pt x="254" y="454"/>
                    <a:pt x="256" y="454"/>
                    <a:pt x="257" y="456"/>
                  </a:cubicBezTo>
                  <a:cubicBezTo>
                    <a:pt x="257" y="457"/>
                    <a:pt x="257" y="457"/>
                    <a:pt x="257" y="457"/>
                  </a:cubicBezTo>
                  <a:cubicBezTo>
                    <a:pt x="258" y="456"/>
                    <a:pt x="259" y="455"/>
                    <a:pt x="260" y="455"/>
                  </a:cubicBezTo>
                  <a:cubicBezTo>
                    <a:pt x="262" y="456"/>
                    <a:pt x="263" y="457"/>
                    <a:pt x="263" y="458"/>
                  </a:cubicBezTo>
                  <a:cubicBezTo>
                    <a:pt x="263" y="460"/>
                    <a:pt x="262" y="461"/>
                    <a:pt x="260" y="461"/>
                  </a:cubicBezTo>
                  <a:cubicBezTo>
                    <a:pt x="260" y="461"/>
                    <a:pt x="260" y="461"/>
                    <a:pt x="260" y="461"/>
                  </a:cubicBezTo>
                  <a:moveTo>
                    <a:pt x="1910" y="461"/>
                  </a:moveTo>
                  <a:cubicBezTo>
                    <a:pt x="1908" y="460"/>
                    <a:pt x="1908" y="457"/>
                    <a:pt x="1910" y="456"/>
                  </a:cubicBezTo>
                  <a:cubicBezTo>
                    <a:pt x="1911" y="455"/>
                    <a:pt x="1913" y="455"/>
                    <a:pt x="1915" y="456"/>
                  </a:cubicBezTo>
                  <a:cubicBezTo>
                    <a:pt x="1916" y="457"/>
                    <a:pt x="1916" y="459"/>
                    <a:pt x="1915" y="461"/>
                  </a:cubicBezTo>
                  <a:cubicBezTo>
                    <a:pt x="1914" y="462"/>
                    <a:pt x="1913" y="462"/>
                    <a:pt x="1912" y="462"/>
                  </a:cubicBezTo>
                  <a:cubicBezTo>
                    <a:pt x="1911" y="462"/>
                    <a:pt x="1911" y="462"/>
                    <a:pt x="1910" y="461"/>
                  </a:cubicBezTo>
                  <a:moveTo>
                    <a:pt x="998" y="455"/>
                  </a:moveTo>
                  <a:cubicBezTo>
                    <a:pt x="997" y="455"/>
                    <a:pt x="996" y="453"/>
                    <a:pt x="997" y="451"/>
                  </a:cubicBezTo>
                  <a:cubicBezTo>
                    <a:pt x="998" y="449"/>
                    <a:pt x="1000" y="448"/>
                    <a:pt x="1001" y="449"/>
                  </a:cubicBezTo>
                  <a:cubicBezTo>
                    <a:pt x="1003" y="450"/>
                    <a:pt x="1004" y="452"/>
                    <a:pt x="1003" y="454"/>
                  </a:cubicBezTo>
                  <a:cubicBezTo>
                    <a:pt x="1002" y="455"/>
                    <a:pt x="1001" y="456"/>
                    <a:pt x="1000" y="456"/>
                  </a:cubicBezTo>
                  <a:cubicBezTo>
                    <a:pt x="999" y="456"/>
                    <a:pt x="999" y="456"/>
                    <a:pt x="998" y="455"/>
                  </a:cubicBezTo>
                  <a:moveTo>
                    <a:pt x="1395" y="450"/>
                  </a:moveTo>
                  <a:cubicBezTo>
                    <a:pt x="1394" y="449"/>
                    <a:pt x="1395" y="447"/>
                    <a:pt x="1397" y="446"/>
                  </a:cubicBezTo>
                  <a:cubicBezTo>
                    <a:pt x="1398" y="445"/>
                    <a:pt x="1401" y="446"/>
                    <a:pt x="1401" y="447"/>
                  </a:cubicBezTo>
                  <a:cubicBezTo>
                    <a:pt x="1402" y="449"/>
                    <a:pt x="1401" y="451"/>
                    <a:pt x="1400" y="452"/>
                  </a:cubicBezTo>
                  <a:cubicBezTo>
                    <a:pt x="1399" y="452"/>
                    <a:pt x="1399" y="452"/>
                    <a:pt x="1398" y="452"/>
                  </a:cubicBezTo>
                  <a:cubicBezTo>
                    <a:pt x="1397" y="452"/>
                    <a:pt x="1396" y="452"/>
                    <a:pt x="1395" y="450"/>
                  </a:cubicBezTo>
                  <a:moveTo>
                    <a:pt x="637" y="451"/>
                  </a:moveTo>
                  <a:cubicBezTo>
                    <a:pt x="635" y="451"/>
                    <a:pt x="634" y="449"/>
                    <a:pt x="635" y="447"/>
                  </a:cubicBezTo>
                  <a:cubicBezTo>
                    <a:pt x="636" y="445"/>
                    <a:pt x="638" y="444"/>
                    <a:pt x="640" y="445"/>
                  </a:cubicBezTo>
                  <a:cubicBezTo>
                    <a:pt x="641" y="446"/>
                    <a:pt x="642" y="448"/>
                    <a:pt x="642" y="449"/>
                  </a:cubicBezTo>
                  <a:cubicBezTo>
                    <a:pt x="641" y="451"/>
                    <a:pt x="640" y="452"/>
                    <a:pt x="638" y="452"/>
                  </a:cubicBezTo>
                  <a:cubicBezTo>
                    <a:pt x="638" y="452"/>
                    <a:pt x="638" y="452"/>
                    <a:pt x="637" y="451"/>
                  </a:cubicBezTo>
                  <a:moveTo>
                    <a:pt x="1895" y="447"/>
                  </a:moveTo>
                  <a:cubicBezTo>
                    <a:pt x="1893" y="445"/>
                    <a:pt x="1893" y="443"/>
                    <a:pt x="1895" y="442"/>
                  </a:cubicBezTo>
                  <a:cubicBezTo>
                    <a:pt x="1896" y="440"/>
                    <a:pt x="1898" y="440"/>
                    <a:pt x="1899" y="442"/>
                  </a:cubicBezTo>
                  <a:cubicBezTo>
                    <a:pt x="1901" y="443"/>
                    <a:pt x="1901" y="445"/>
                    <a:pt x="1900" y="447"/>
                  </a:cubicBezTo>
                  <a:cubicBezTo>
                    <a:pt x="1899" y="447"/>
                    <a:pt x="1898" y="448"/>
                    <a:pt x="1897" y="448"/>
                  </a:cubicBezTo>
                  <a:cubicBezTo>
                    <a:pt x="1896" y="448"/>
                    <a:pt x="1895" y="447"/>
                    <a:pt x="1895" y="447"/>
                  </a:cubicBezTo>
                  <a:moveTo>
                    <a:pt x="1517" y="447"/>
                  </a:moveTo>
                  <a:cubicBezTo>
                    <a:pt x="1515" y="447"/>
                    <a:pt x="1513" y="446"/>
                    <a:pt x="1513" y="444"/>
                  </a:cubicBezTo>
                  <a:cubicBezTo>
                    <a:pt x="1514" y="442"/>
                    <a:pt x="1515" y="440"/>
                    <a:pt x="1517" y="441"/>
                  </a:cubicBezTo>
                  <a:cubicBezTo>
                    <a:pt x="1519" y="441"/>
                    <a:pt x="1521" y="443"/>
                    <a:pt x="1520" y="445"/>
                  </a:cubicBezTo>
                  <a:cubicBezTo>
                    <a:pt x="1520" y="446"/>
                    <a:pt x="1519" y="448"/>
                    <a:pt x="1517" y="448"/>
                  </a:cubicBezTo>
                  <a:cubicBezTo>
                    <a:pt x="1517" y="447"/>
                    <a:pt x="1517" y="447"/>
                    <a:pt x="1517" y="447"/>
                  </a:cubicBezTo>
                  <a:moveTo>
                    <a:pt x="240" y="441"/>
                  </a:moveTo>
                  <a:cubicBezTo>
                    <a:pt x="240" y="440"/>
                    <a:pt x="240" y="438"/>
                    <a:pt x="242" y="437"/>
                  </a:cubicBezTo>
                  <a:cubicBezTo>
                    <a:pt x="244" y="436"/>
                    <a:pt x="246" y="436"/>
                    <a:pt x="247" y="438"/>
                  </a:cubicBezTo>
                  <a:cubicBezTo>
                    <a:pt x="247" y="440"/>
                    <a:pt x="247" y="442"/>
                    <a:pt x="245" y="443"/>
                  </a:cubicBezTo>
                  <a:cubicBezTo>
                    <a:pt x="245" y="443"/>
                    <a:pt x="244" y="443"/>
                    <a:pt x="244" y="443"/>
                  </a:cubicBezTo>
                  <a:cubicBezTo>
                    <a:pt x="242" y="443"/>
                    <a:pt x="241" y="443"/>
                    <a:pt x="240" y="441"/>
                  </a:cubicBezTo>
                  <a:moveTo>
                    <a:pt x="261" y="442"/>
                  </a:moveTo>
                  <a:cubicBezTo>
                    <a:pt x="259" y="442"/>
                    <a:pt x="258" y="440"/>
                    <a:pt x="258" y="438"/>
                  </a:cubicBezTo>
                  <a:cubicBezTo>
                    <a:pt x="258" y="436"/>
                    <a:pt x="260" y="435"/>
                    <a:pt x="262" y="435"/>
                  </a:cubicBezTo>
                  <a:cubicBezTo>
                    <a:pt x="263" y="435"/>
                    <a:pt x="265" y="437"/>
                    <a:pt x="265" y="438"/>
                  </a:cubicBezTo>
                  <a:cubicBezTo>
                    <a:pt x="265" y="440"/>
                    <a:pt x="263" y="442"/>
                    <a:pt x="261" y="442"/>
                  </a:cubicBezTo>
                  <a:cubicBezTo>
                    <a:pt x="261" y="442"/>
                    <a:pt x="261" y="442"/>
                    <a:pt x="261" y="442"/>
                  </a:cubicBezTo>
                  <a:moveTo>
                    <a:pt x="1007" y="437"/>
                  </a:moveTo>
                  <a:cubicBezTo>
                    <a:pt x="1006" y="436"/>
                    <a:pt x="1005" y="434"/>
                    <a:pt x="1006" y="432"/>
                  </a:cubicBezTo>
                  <a:cubicBezTo>
                    <a:pt x="1007" y="430"/>
                    <a:pt x="1009" y="430"/>
                    <a:pt x="1010" y="431"/>
                  </a:cubicBezTo>
                  <a:cubicBezTo>
                    <a:pt x="1012" y="431"/>
                    <a:pt x="1013" y="433"/>
                    <a:pt x="1012" y="435"/>
                  </a:cubicBezTo>
                  <a:cubicBezTo>
                    <a:pt x="1011" y="436"/>
                    <a:pt x="1010" y="437"/>
                    <a:pt x="1009" y="437"/>
                  </a:cubicBezTo>
                  <a:cubicBezTo>
                    <a:pt x="1008" y="437"/>
                    <a:pt x="1008" y="437"/>
                    <a:pt x="1007" y="437"/>
                  </a:cubicBezTo>
                  <a:moveTo>
                    <a:pt x="1386" y="432"/>
                  </a:moveTo>
                  <a:cubicBezTo>
                    <a:pt x="1386" y="430"/>
                    <a:pt x="1386" y="428"/>
                    <a:pt x="1388" y="427"/>
                  </a:cubicBezTo>
                  <a:cubicBezTo>
                    <a:pt x="1390" y="426"/>
                    <a:pt x="1392" y="427"/>
                    <a:pt x="1393" y="429"/>
                  </a:cubicBezTo>
                  <a:cubicBezTo>
                    <a:pt x="1393" y="430"/>
                    <a:pt x="1393" y="432"/>
                    <a:pt x="1391" y="433"/>
                  </a:cubicBezTo>
                  <a:cubicBezTo>
                    <a:pt x="1390" y="434"/>
                    <a:pt x="1390" y="434"/>
                    <a:pt x="1389" y="434"/>
                  </a:cubicBezTo>
                  <a:cubicBezTo>
                    <a:pt x="1388" y="434"/>
                    <a:pt x="1387" y="433"/>
                    <a:pt x="1386" y="432"/>
                  </a:cubicBezTo>
                  <a:moveTo>
                    <a:pt x="1880" y="432"/>
                  </a:moveTo>
                  <a:cubicBezTo>
                    <a:pt x="1878" y="431"/>
                    <a:pt x="1878" y="429"/>
                    <a:pt x="1880" y="428"/>
                  </a:cubicBezTo>
                  <a:cubicBezTo>
                    <a:pt x="1881" y="426"/>
                    <a:pt x="1883" y="426"/>
                    <a:pt x="1884" y="427"/>
                  </a:cubicBezTo>
                  <a:cubicBezTo>
                    <a:pt x="1886" y="429"/>
                    <a:pt x="1886" y="431"/>
                    <a:pt x="1885" y="432"/>
                  </a:cubicBezTo>
                  <a:cubicBezTo>
                    <a:pt x="1884" y="433"/>
                    <a:pt x="1883" y="433"/>
                    <a:pt x="1882" y="433"/>
                  </a:cubicBezTo>
                  <a:cubicBezTo>
                    <a:pt x="1881" y="433"/>
                    <a:pt x="1880" y="433"/>
                    <a:pt x="1880" y="432"/>
                  </a:cubicBezTo>
                  <a:moveTo>
                    <a:pt x="644" y="432"/>
                  </a:moveTo>
                  <a:cubicBezTo>
                    <a:pt x="643" y="431"/>
                    <a:pt x="642" y="429"/>
                    <a:pt x="642" y="428"/>
                  </a:cubicBezTo>
                  <a:cubicBezTo>
                    <a:pt x="643" y="426"/>
                    <a:pt x="645" y="425"/>
                    <a:pt x="647" y="426"/>
                  </a:cubicBezTo>
                  <a:cubicBezTo>
                    <a:pt x="649" y="426"/>
                    <a:pt x="649" y="428"/>
                    <a:pt x="649" y="430"/>
                  </a:cubicBezTo>
                  <a:cubicBezTo>
                    <a:pt x="648" y="431"/>
                    <a:pt x="647" y="432"/>
                    <a:pt x="646" y="432"/>
                  </a:cubicBezTo>
                  <a:cubicBezTo>
                    <a:pt x="645" y="432"/>
                    <a:pt x="645" y="432"/>
                    <a:pt x="644" y="432"/>
                  </a:cubicBezTo>
                  <a:moveTo>
                    <a:pt x="1519" y="427"/>
                  </a:moveTo>
                  <a:cubicBezTo>
                    <a:pt x="1517" y="427"/>
                    <a:pt x="1516" y="425"/>
                    <a:pt x="1516" y="423"/>
                  </a:cubicBezTo>
                  <a:cubicBezTo>
                    <a:pt x="1516" y="421"/>
                    <a:pt x="1518" y="420"/>
                    <a:pt x="1520" y="420"/>
                  </a:cubicBezTo>
                  <a:cubicBezTo>
                    <a:pt x="1522" y="420"/>
                    <a:pt x="1523" y="422"/>
                    <a:pt x="1523" y="424"/>
                  </a:cubicBezTo>
                  <a:cubicBezTo>
                    <a:pt x="1522" y="426"/>
                    <a:pt x="1521" y="427"/>
                    <a:pt x="1519" y="427"/>
                  </a:cubicBezTo>
                  <a:cubicBezTo>
                    <a:pt x="1519" y="427"/>
                    <a:pt x="1519" y="427"/>
                    <a:pt x="1519" y="427"/>
                  </a:cubicBezTo>
                  <a:moveTo>
                    <a:pt x="230" y="423"/>
                  </a:moveTo>
                  <a:cubicBezTo>
                    <a:pt x="230" y="421"/>
                    <a:pt x="230" y="419"/>
                    <a:pt x="232" y="419"/>
                  </a:cubicBezTo>
                  <a:cubicBezTo>
                    <a:pt x="234" y="418"/>
                    <a:pt x="236" y="418"/>
                    <a:pt x="237" y="420"/>
                  </a:cubicBezTo>
                  <a:cubicBezTo>
                    <a:pt x="237" y="422"/>
                    <a:pt x="237" y="424"/>
                    <a:pt x="235" y="425"/>
                  </a:cubicBezTo>
                  <a:cubicBezTo>
                    <a:pt x="235" y="425"/>
                    <a:pt x="234" y="425"/>
                    <a:pt x="234" y="425"/>
                  </a:cubicBezTo>
                  <a:cubicBezTo>
                    <a:pt x="232" y="425"/>
                    <a:pt x="231" y="424"/>
                    <a:pt x="230" y="423"/>
                  </a:cubicBezTo>
                  <a:moveTo>
                    <a:pt x="263" y="421"/>
                  </a:moveTo>
                  <a:cubicBezTo>
                    <a:pt x="261" y="421"/>
                    <a:pt x="259" y="419"/>
                    <a:pt x="259" y="417"/>
                  </a:cubicBezTo>
                  <a:cubicBezTo>
                    <a:pt x="259" y="415"/>
                    <a:pt x="261" y="414"/>
                    <a:pt x="263" y="414"/>
                  </a:cubicBezTo>
                  <a:cubicBezTo>
                    <a:pt x="265" y="414"/>
                    <a:pt x="266" y="416"/>
                    <a:pt x="266" y="418"/>
                  </a:cubicBezTo>
                  <a:cubicBezTo>
                    <a:pt x="266" y="420"/>
                    <a:pt x="265" y="421"/>
                    <a:pt x="263" y="421"/>
                  </a:cubicBezTo>
                  <a:cubicBezTo>
                    <a:pt x="263" y="421"/>
                    <a:pt x="263" y="421"/>
                    <a:pt x="263" y="421"/>
                  </a:cubicBezTo>
                  <a:moveTo>
                    <a:pt x="1865" y="418"/>
                  </a:moveTo>
                  <a:cubicBezTo>
                    <a:pt x="1863" y="417"/>
                    <a:pt x="1863" y="415"/>
                    <a:pt x="1864" y="413"/>
                  </a:cubicBezTo>
                  <a:cubicBezTo>
                    <a:pt x="1866" y="412"/>
                    <a:pt x="1868" y="412"/>
                    <a:pt x="1869" y="413"/>
                  </a:cubicBezTo>
                  <a:cubicBezTo>
                    <a:pt x="1871" y="415"/>
                    <a:pt x="1871" y="417"/>
                    <a:pt x="1869" y="418"/>
                  </a:cubicBezTo>
                  <a:cubicBezTo>
                    <a:pt x="1869" y="419"/>
                    <a:pt x="1868" y="419"/>
                    <a:pt x="1867" y="419"/>
                  </a:cubicBezTo>
                  <a:cubicBezTo>
                    <a:pt x="1866" y="419"/>
                    <a:pt x="1865" y="419"/>
                    <a:pt x="1865" y="418"/>
                  </a:cubicBezTo>
                  <a:moveTo>
                    <a:pt x="1016" y="418"/>
                  </a:moveTo>
                  <a:cubicBezTo>
                    <a:pt x="1015" y="417"/>
                    <a:pt x="1014" y="415"/>
                    <a:pt x="1015" y="413"/>
                  </a:cubicBezTo>
                  <a:cubicBezTo>
                    <a:pt x="1016" y="412"/>
                    <a:pt x="1018" y="411"/>
                    <a:pt x="1019" y="412"/>
                  </a:cubicBezTo>
                  <a:cubicBezTo>
                    <a:pt x="1021" y="413"/>
                    <a:pt x="1022" y="415"/>
                    <a:pt x="1021" y="416"/>
                  </a:cubicBezTo>
                  <a:cubicBezTo>
                    <a:pt x="1020" y="418"/>
                    <a:pt x="1019" y="418"/>
                    <a:pt x="1018" y="418"/>
                  </a:cubicBezTo>
                  <a:cubicBezTo>
                    <a:pt x="1017" y="418"/>
                    <a:pt x="1017" y="418"/>
                    <a:pt x="1016" y="418"/>
                  </a:cubicBezTo>
                  <a:moveTo>
                    <a:pt x="1378" y="413"/>
                  </a:moveTo>
                  <a:cubicBezTo>
                    <a:pt x="1377" y="411"/>
                    <a:pt x="1378" y="409"/>
                    <a:pt x="1379" y="408"/>
                  </a:cubicBezTo>
                  <a:cubicBezTo>
                    <a:pt x="1381" y="407"/>
                    <a:pt x="1383" y="408"/>
                    <a:pt x="1384" y="410"/>
                  </a:cubicBezTo>
                  <a:cubicBezTo>
                    <a:pt x="1385" y="412"/>
                    <a:pt x="1384" y="414"/>
                    <a:pt x="1382" y="415"/>
                  </a:cubicBezTo>
                  <a:cubicBezTo>
                    <a:pt x="1382" y="415"/>
                    <a:pt x="1381" y="415"/>
                    <a:pt x="1381" y="415"/>
                  </a:cubicBezTo>
                  <a:cubicBezTo>
                    <a:pt x="1379" y="415"/>
                    <a:pt x="1378" y="414"/>
                    <a:pt x="1378" y="413"/>
                  </a:cubicBezTo>
                  <a:moveTo>
                    <a:pt x="652" y="413"/>
                  </a:moveTo>
                  <a:cubicBezTo>
                    <a:pt x="650" y="412"/>
                    <a:pt x="649" y="410"/>
                    <a:pt x="649" y="408"/>
                  </a:cubicBezTo>
                  <a:cubicBezTo>
                    <a:pt x="650" y="406"/>
                    <a:pt x="652" y="405"/>
                    <a:pt x="654" y="406"/>
                  </a:cubicBezTo>
                  <a:cubicBezTo>
                    <a:pt x="656" y="407"/>
                    <a:pt x="657" y="409"/>
                    <a:pt x="656" y="410"/>
                  </a:cubicBezTo>
                  <a:cubicBezTo>
                    <a:pt x="655" y="412"/>
                    <a:pt x="654" y="413"/>
                    <a:pt x="653" y="413"/>
                  </a:cubicBezTo>
                  <a:cubicBezTo>
                    <a:pt x="652" y="413"/>
                    <a:pt x="652" y="413"/>
                    <a:pt x="652" y="413"/>
                  </a:cubicBezTo>
                  <a:moveTo>
                    <a:pt x="1848" y="408"/>
                  </a:moveTo>
                  <a:cubicBezTo>
                    <a:pt x="1846" y="407"/>
                    <a:pt x="1845" y="405"/>
                    <a:pt x="1846" y="403"/>
                  </a:cubicBezTo>
                  <a:cubicBezTo>
                    <a:pt x="1847" y="402"/>
                    <a:pt x="1849" y="401"/>
                    <a:pt x="1851" y="402"/>
                  </a:cubicBezTo>
                  <a:cubicBezTo>
                    <a:pt x="1853" y="403"/>
                    <a:pt x="1853" y="405"/>
                    <a:pt x="1852" y="407"/>
                  </a:cubicBezTo>
                  <a:cubicBezTo>
                    <a:pt x="1852" y="408"/>
                    <a:pt x="1851" y="408"/>
                    <a:pt x="1849" y="408"/>
                  </a:cubicBezTo>
                  <a:cubicBezTo>
                    <a:pt x="1849" y="408"/>
                    <a:pt x="1848" y="408"/>
                    <a:pt x="1848" y="408"/>
                  </a:cubicBezTo>
                  <a:moveTo>
                    <a:pt x="220" y="405"/>
                  </a:moveTo>
                  <a:cubicBezTo>
                    <a:pt x="220" y="403"/>
                    <a:pt x="220" y="401"/>
                    <a:pt x="222" y="400"/>
                  </a:cubicBezTo>
                  <a:cubicBezTo>
                    <a:pt x="224" y="399"/>
                    <a:pt x="226" y="400"/>
                    <a:pt x="227" y="402"/>
                  </a:cubicBezTo>
                  <a:cubicBezTo>
                    <a:pt x="227" y="403"/>
                    <a:pt x="227" y="405"/>
                    <a:pt x="225" y="406"/>
                  </a:cubicBezTo>
                  <a:cubicBezTo>
                    <a:pt x="225" y="407"/>
                    <a:pt x="224" y="407"/>
                    <a:pt x="224" y="407"/>
                  </a:cubicBezTo>
                  <a:cubicBezTo>
                    <a:pt x="222" y="407"/>
                    <a:pt x="221" y="406"/>
                    <a:pt x="220" y="405"/>
                  </a:cubicBezTo>
                  <a:moveTo>
                    <a:pt x="1521" y="406"/>
                  </a:moveTo>
                  <a:cubicBezTo>
                    <a:pt x="1519" y="406"/>
                    <a:pt x="1518" y="404"/>
                    <a:pt x="1518" y="402"/>
                  </a:cubicBezTo>
                  <a:cubicBezTo>
                    <a:pt x="1518" y="401"/>
                    <a:pt x="1520" y="399"/>
                    <a:pt x="1522" y="399"/>
                  </a:cubicBezTo>
                  <a:cubicBezTo>
                    <a:pt x="1524" y="400"/>
                    <a:pt x="1525" y="401"/>
                    <a:pt x="1525" y="403"/>
                  </a:cubicBezTo>
                  <a:cubicBezTo>
                    <a:pt x="1525" y="405"/>
                    <a:pt x="1523" y="406"/>
                    <a:pt x="1522" y="406"/>
                  </a:cubicBezTo>
                  <a:cubicBezTo>
                    <a:pt x="1521" y="406"/>
                    <a:pt x="1521" y="406"/>
                    <a:pt x="1521" y="406"/>
                  </a:cubicBezTo>
                  <a:moveTo>
                    <a:pt x="264" y="400"/>
                  </a:moveTo>
                  <a:cubicBezTo>
                    <a:pt x="262" y="400"/>
                    <a:pt x="261" y="398"/>
                    <a:pt x="261" y="397"/>
                  </a:cubicBezTo>
                  <a:cubicBezTo>
                    <a:pt x="261" y="395"/>
                    <a:pt x="263" y="393"/>
                    <a:pt x="265" y="393"/>
                  </a:cubicBezTo>
                  <a:cubicBezTo>
                    <a:pt x="266" y="394"/>
                    <a:pt x="268" y="395"/>
                    <a:pt x="268" y="397"/>
                  </a:cubicBezTo>
                  <a:cubicBezTo>
                    <a:pt x="268" y="399"/>
                    <a:pt x="266" y="400"/>
                    <a:pt x="264" y="400"/>
                  </a:cubicBezTo>
                  <a:cubicBezTo>
                    <a:pt x="264" y="400"/>
                    <a:pt x="264" y="400"/>
                    <a:pt x="264" y="400"/>
                  </a:cubicBezTo>
                  <a:moveTo>
                    <a:pt x="1025" y="399"/>
                  </a:moveTo>
                  <a:cubicBezTo>
                    <a:pt x="1024" y="399"/>
                    <a:pt x="1023" y="396"/>
                    <a:pt x="1024" y="395"/>
                  </a:cubicBezTo>
                  <a:cubicBezTo>
                    <a:pt x="1025" y="393"/>
                    <a:pt x="1027" y="392"/>
                    <a:pt x="1028" y="393"/>
                  </a:cubicBezTo>
                  <a:cubicBezTo>
                    <a:pt x="1030" y="394"/>
                    <a:pt x="1031" y="396"/>
                    <a:pt x="1030" y="398"/>
                  </a:cubicBezTo>
                  <a:cubicBezTo>
                    <a:pt x="1029" y="399"/>
                    <a:pt x="1028" y="400"/>
                    <a:pt x="1027" y="400"/>
                  </a:cubicBezTo>
                  <a:cubicBezTo>
                    <a:pt x="1026" y="400"/>
                    <a:pt x="1026" y="400"/>
                    <a:pt x="1025" y="399"/>
                  </a:cubicBezTo>
                  <a:moveTo>
                    <a:pt x="1829" y="398"/>
                  </a:moveTo>
                  <a:cubicBezTo>
                    <a:pt x="1828" y="397"/>
                    <a:pt x="1827" y="395"/>
                    <a:pt x="1828" y="393"/>
                  </a:cubicBezTo>
                  <a:cubicBezTo>
                    <a:pt x="1829" y="392"/>
                    <a:pt x="1831" y="391"/>
                    <a:pt x="1833" y="392"/>
                  </a:cubicBezTo>
                  <a:cubicBezTo>
                    <a:pt x="1834" y="393"/>
                    <a:pt x="1835" y="395"/>
                    <a:pt x="1834" y="397"/>
                  </a:cubicBezTo>
                  <a:cubicBezTo>
                    <a:pt x="1833" y="398"/>
                    <a:pt x="1832" y="399"/>
                    <a:pt x="1831" y="399"/>
                  </a:cubicBezTo>
                  <a:cubicBezTo>
                    <a:pt x="1831" y="399"/>
                    <a:pt x="1830" y="398"/>
                    <a:pt x="1829" y="398"/>
                  </a:cubicBezTo>
                  <a:moveTo>
                    <a:pt x="1369" y="394"/>
                  </a:moveTo>
                  <a:cubicBezTo>
                    <a:pt x="1368" y="392"/>
                    <a:pt x="1369" y="390"/>
                    <a:pt x="1371" y="389"/>
                  </a:cubicBezTo>
                  <a:cubicBezTo>
                    <a:pt x="1372" y="389"/>
                    <a:pt x="1374" y="389"/>
                    <a:pt x="1375" y="391"/>
                  </a:cubicBezTo>
                  <a:cubicBezTo>
                    <a:pt x="1376" y="393"/>
                    <a:pt x="1375" y="395"/>
                    <a:pt x="1373" y="396"/>
                  </a:cubicBezTo>
                  <a:cubicBezTo>
                    <a:pt x="1373" y="396"/>
                    <a:pt x="1372" y="396"/>
                    <a:pt x="1372" y="396"/>
                  </a:cubicBezTo>
                  <a:cubicBezTo>
                    <a:pt x="1371" y="396"/>
                    <a:pt x="1369" y="395"/>
                    <a:pt x="1369" y="394"/>
                  </a:cubicBezTo>
                  <a:moveTo>
                    <a:pt x="659" y="393"/>
                  </a:moveTo>
                  <a:cubicBezTo>
                    <a:pt x="657" y="392"/>
                    <a:pt x="656" y="390"/>
                    <a:pt x="657" y="389"/>
                  </a:cubicBezTo>
                  <a:cubicBezTo>
                    <a:pt x="657" y="387"/>
                    <a:pt x="659" y="386"/>
                    <a:pt x="661" y="387"/>
                  </a:cubicBezTo>
                  <a:cubicBezTo>
                    <a:pt x="663" y="387"/>
                    <a:pt x="664" y="389"/>
                    <a:pt x="663" y="391"/>
                  </a:cubicBezTo>
                  <a:cubicBezTo>
                    <a:pt x="663" y="392"/>
                    <a:pt x="661" y="393"/>
                    <a:pt x="660" y="393"/>
                  </a:cubicBezTo>
                  <a:cubicBezTo>
                    <a:pt x="659" y="393"/>
                    <a:pt x="659" y="393"/>
                    <a:pt x="659" y="393"/>
                  </a:cubicBezTo>
                  <a:moveTo>
                    <a:pt x="1811" y="388"/>
                  </a:moveTo>
                  <a:cubicBezTo>
                    <a:pt x="1810" y="387"/>
                    <a:pt x="1809" y="385"/>
                    <a:pt x="1810" y="384"/>
                  </a:cubicBezTo>
                  <a:cubicBezTo>
                    <a:pt x="1811" y="382"/>
                    <a:pt x="1813" y="381"/>
                    <a:pt x="1814" y="382"/>
                  </a:cubicBezTo>
                  <a:cubicBezTo>
                    <a:pt x="1816" y="383"/>
                    <a:pt x="1817" y="385"/>
                    <a:pt x="1816" y="387"/>
                  </a:cubicBezTo>
                  <a:cubicBezTo>
                    <a:pt x="1815" y="388"/>
                    <a:pt x="1814" y="389"/>
                    <a:pt x="1813" y="389"/>
                  </a:cubicBezTo>
                  <a:cubicBezTo>
                    <a:pt x="1812" y="389"/>
                    <a:pt x="1812" y="389"/>
                    <a:pt x="1811" y="388"/>
                  </a:cubicBezTo>
                  <a:moveTo>
                    <a:pt x="211" y="387"/>
                  </a:moveTo>
                  <a:cubicBezTo>
                    <a:pt x="210" y="385"/>
                    <a:pt x="210" y="383"/>
                    <a:pt x="212" y="382"/>
                  </a:cubicBezTo>
                  <a:cubicBezTo>
                    <a:pt x="214" y="381"/>
                    <a:pt x="216" y="382"/>
                    <a:pt x="217" y="384"/>
                  </a:cubicBezTo>
                  <a:cubicBezTo>
                    <a:pt x="218" y="385"/>
                    <a:pt x="217" y="387"/>
                    <a:pt x="215" y="388"/>
                  </a:cubicBezTo>
                  <a:cubicBezTo>
                    <a:pt x="215" y="389"/>
                    <a:pt x="214" y="389"/>
                    <a:pt x="214" y="389"/>
                  </a:cubicBezTo>
                  <a:cubicBezTo>
                    <a:pt x="212" y="389"/>
                    <a:pt x="211" y="388"/>
                    <a:pt x="211" y="387"/>
                  </a:cubicBezTo>
                  <a:moveTo>
                    <a:pt x="1524" y="386"/>
                  </a:moveTo>
                  <a:cubicBezTo>
                    <a:pt x="1522" y="385"/>
                    <a:pt x="1520" y="384"/>
                    <a:pt x="1521" y="382"/>
                  </a:cubicBezTo>
                  <a:cubicBezTo>
                    <a:pt x="1521" y="380"/>
                    <a:pt x="1522" y="379"/>
                    <a:pt x="1524" y="379"/>
                  </a:cubicBezTo>
                  <a:cubicBezTo>
                    <a:pt x="1526" y="379"/>
                    <a:pt x="1528" y="381"/>
                    <a:pt x="1527" y="383"/>
                  </a:cubicBezTo>
                  <a:cubicBezTo>
                    <a:pt x="1527" y="384"/>
                    <a:pt x="1526" y="386"/>
                    <a:pt x="1524" y="386"/>
                  </a:cubicBezTo>
                  <a:cubicBezTo>
                    <a:pt x="1524" y="386"/>
                    <a:pt x="1524" y="386"/>
                    <a:pt x="1524" y="386"/>
                  </a:cubicBezTo>
                  <a:moveTo>
                    <a:pt x="1034" y="381"/>
                  </a:moveTo>
                  <a:cubicBezTo>
                    <a:pt x="1033" y="380"/>
                    <a:pt x="1032" y="378"/>
                    <a:pt x="1033" y="376"/>
                  </a:cubicBezTo>
                  <a:cubicBezTo>
                    <a:pt x="1033" y="374"/>
                    <a:pt x="1036" y="374"/>
                    <a:pt x="1037" y="374"/>
                  </a:cubicBezTo>
                  <a:cubicBezTo>
                    <a:pt x="1039" y="375"/>
                    <a:pt x="1040" y="377"/>
                    <a:pt x="1039" y="379"/>
                  </a:cubicBezTo>
                  <a:cubicBezTo>
                    <a:pt x="1038" y="380"/>
                    <a:pt x="1037" y="381"/>
                    <a:pt x="1036" y="381"/>
                  </a:cubicBezTo>
                  <a:cubicBezTo>
                    <a:pt x="1035" y="381"/>
                    <a:pt x="1035" y="381"/>
                    <a:pt x="1034" y="381"/>
                  </a:cubicBezTo>
                  <a:moveTo>
                    <a:pt x="265" y="380"/>
                  </a:moveTo>
                  <a:cubicBezTo>
                    <a:pt x="264" y="379"/>
                    <a:pt x="262" y="378"/>
                    <a:pt x="262" y="376"/>
                  </a:cubicBezTo>
                  <a:cubicBezTo>
                    <a:pt x="262" y="374"/>
                    <a:pt x="264" y="373"/>
                    <a:pt x="266" y="373"/>
                  </a:cubicBezTo>
                  <a:cubicBezTo>
                    <a:pt x="268" y="373"/>
                    <a:pt x="269" y="375"/>
                    <a:pt x="269" y="376"/>
                  </a:cubicBezTo>
                  <a:cubicBezTo>
                    <a:pt x="269" y="378"/>
                    <a:pt x="268" y="380"/>
                    <a:pt x="266" y="380"/>
                  </a:cubicBezTo>
                  <a:cubicBezTo>
                    <a:pt x="265" y="380"/>
                    <a:pt x="265" y="380"/>
                    <a:pt x="265" y="380"/>
                  </a:cubicBezTo>
                  <a:moveTo>
                    <a:pt x="1793" y="378"/>
                  </a:moveTo>
                  <a:cubicBezTo>
                    <a:pt x="1791" y="377"/>
                    <a:pt x="1791" y="375"/>
                    <a:pt x="1792" y="374"/>
                  </a:cubicBezTo>
                  <a:cubicBezTo>
                    <a:pt x="1792" y="372"/>
                    <a:pt x="1795" y="371"/>
                    <a:pt x="1796" y="372"/>
                  </a:cubicBezTo>
                  <a:cubicBezTo>
                    <a:pt x="1798" y="373"/>
                    <a:pt x="1799" y="375"/>
                    <a:pt x="1798" y="377"/>
                  </a:cubicBezTo>
                  <a:cubicBezTo>
                    <a:pt x="1797" y="378"/>
                    <a:pt x="1796" y="379"/>
                    <a:pt x="1795" y="379"/>
                  </a:cubicBezTo>
                  <a:cubicBezTo>
                    <a:pt x="1794" y="379"/>
                    <a:pt x="1793" y="379"/>
                    <a:pt x="1793" y="378"/>
                  </a:cubicBezTo>
                  <a:moveTo>
                    <a:pt x="1360" y="375"/>
                  </a:moveTo>
                  <a:cubicBezTo>
                    <a:pt x="1359" y="373"/>
                    <a:pt x="1360" y="371"/>
                    <a:pt x="1362" y="371"/>
                  </a:cubicBezTo>
                  <a:cubicBezTo>
                    <a:pt x="1364" y="370"/>
                    <a:pt x="1366" y="371"/>
                    <a:pt x="1366" y="372"/>
                  </a:cubicBezTo>
                  <a:cubicBezTo>
                    <a:pt x="1367" y="374"/>
                    <a:pt x="1366" y="376"/>
                    <a:pt x="1365" y="377"/>
                  </a:cubicBezTo>
                  <a:cubicBezTo>
                    <a:pt x="1364" y="377"/>
                    <a:pt x="1364" y="377"/>
                    <a:pt x="1363" y="377"/>
                  </a:cubicBezTo>
                  <a:cubicBezTo>
                    <a:pt x="1362" y="377"/>
                    <a:pt x="1361" y="376"/>
                    <a:pt x="1360" y="375"/>
                  </a:cubicBezTo>
                  <a:moveTo>
                    <a:pt x="666" y="374"/>
                  </a:moveTo>
                  <a:cubicBezTo>
                    <a:pt x="664" y="373"/>
                    <a:pt x="663" y="371"/>
                    <a:pt x="664" y="369"/>
                  </a:cubicBezTo>
                  <a:cubicBezTo>
                    <a:pt x="664" y="367"/>
                    <a:pt x="666" y="366"/>
                    <a:pt x="668" y="367"/>
                  </a:cubicBezTo>
                  <a:cubicBezTo>
                    <a:pt x="670" y="368"/>
                    <a:pt x="671" y="370"/>
                    <a:pt x="670" y="372"/>
                  </a:cubicBezTo>
                  <a:cubicBezTo>
                    <a:pt x="670" y="373"/>
                    <a:pt x="668" y="374"/>
                    <a:pt x="667" y="374"/>
                  </a:cubicBezTo>
                  <a:cubicBezTo>
                    <a:pt x="667" y="374"/>
                    <a:pt x="666" y="374"/>
                    <a:pt x="666" y="374"/>
                  </a:cubicBezTo>
                  <a:moveTo>
                    <a:pt x="201" y="369"/>
                  </a:moveTo>
                  <a:cubicBezTo>
                    <a:pt x="200" y="367"/>
                    <a:pt x="200" y="365"/>
                    <a:pt x="202" y="364"/>
                  </a:cubicBezTo>
                  <a:cubicBezTo>
                    <a:pt x="204" y="363"/>
                    <a:pt x="206" y="364"/>
                    <a:pt x="207" y="365"/>
                  </a:cubicBezTo>
                  <a:cubicBezTo>
                    <a:pt x="207" y="367"/>
                    <a:pt x="207" y="369"/>
                    <a:pt x="205" y="370"/>
                  </a:cubicBezTo>
                  <a:cubicBezTo>
                    <a:pt x="205" y="370"/>
                    <a:pt x="204" y="370"/>
                    <a:pt x="204" y="370"/>
                  </a:cubicBezTo>
                  <a:cubicBezTo>
                    <a:pt x="202" y="370"/>
                    <a:pt x="201" y="370"/>
                    <a:pt x="201" y="369"/>
                  </a:cubicBezTo>
                  <a:moveTo>
                    <a:pt x="1775" y="368"/>
                  </a:moveTo>
                  <a:cubicBezTo>
                    <a:pt x="1773" y="368"/>
                    <a:pt x="1772" y="365"/>
                    <a:pt x="1773" y="364"/>
                  </a:cubicBezTo>
                  <a:cubicBezTo>
                    <a:pt x="1774" y="362"/>
                    <a:pt x="1776" y="361"/>
                    <a:pt x="1778" y="362"/>
                  </a:cubicBezTo>
                  <a:cubicBezTo>
                    <a:pt x="1780" y="363"/>
                    <a:pt x="1780" y="365"/>
                    <a:pt x="1779" y="367"/>
                  </a:cubicBezTo>
                  <a:cubicBezTo>
                    <a:pt x="1779" y="368"/>
                    <a:pt x="1778" y="369"/>
                    <a:pt x="1776" y="369"/>
                  </a:cubicBezTo>
                  <a:cubicBezTo>
                    <a:pt x="1776" y="369"/>
                    <a:pt x="1775" y="369"/>
                    <a:pt x="1775" y="368"/>
                  </a:cubicBezTo>
                  <a:moveTo>
                    <a:pt x="1526" y="365"/>
                  </a:moveTo>
                  <a:cubicBezTo>
                    <a:pt x="1524" y="365"/>
                    <a:pt x="1523" y="363"/>
                    <a:pt x="1523" y="361"/>
                  </a:cubicBezTo>
                  <a:cubicBezTo>
                    <a:pt x="1523" y="359"/>
                    <a:pt x="1525" y="358"/>
                    <a:pt x="1527" y="358"/>
                  </a:cubicBezTo>
                  <a:cubicBezTo>
                    <a:pt x="1529" y="358"/>
                    <a:pt x="1530" y="360"/>
                    <a:pt x="1530" y="362"/>
                  </a:cubicBezTo>
                  <a:cubicBezTo>
                    <a:pt x="1530" y="364"/>
                    <a:pt x="1528" y="365"/>
                    <a:pt x="1526" y="365"/>
                  </a:cubicBezTo>
                  <a:cubicBezTo>
                    <a:pt x="1526" y="365"/>
                    <a:pt x="1526" y="365"/>
                    <a:pt x="1526" y="365"/>
                  </a:cubicBezTo>
                  <a:moveTo>
                    <a:pt x="1043" y="362"/>
                  </a:moveTo>
                  <a:cubicBezTo>
                    <a:pt x="1042" y="361"/>
                    <a:pt x="1041" y="359"/>
                    <a:pt x="1042" y="357"/>
                  </a:cubicBezTo>
                  <a:cubicBezTo>
                    <a:pt x="1042" y="356"/>
                    <a:pt x="1045" y="355"/>
                    <a:pt x="1046" y="356"/>
                  </a:cubicBezTo>
                  <a:cubicBezTo>
                    <a:pt x="1048" y="357"/>
                    <a:pt x="1049" y="359"/>
                    <a:pt x="1048" y="360"/>
                  </a:cubicBezTo>
                  <a:cubicBezTo>
                    <a:pt x="1047" y="362"/>
                    <a:pt x="1046" y="362"/>
                    <a:pt x="1045" y="362"/>
                  </a:cubicBezTo>
                  <a:cubicBezTo>
                    <a:pt x="1044" y="362"/>
                    <a:pt x="1044" y="362"/>
                    <a:pt x="1043" y="362"/>
                  </a:cubicBezTo>
                  <a:moveTo>
                    <a:pt x="267" y="359"/>
                  </a:moveTo>
                  <a:cubicBezTo>
                    <a:pt x="265" y="359"/>
                    <a:pt x="264" y="357"/>
                    <a:pt x="264" y="355"/>
                  </a:cubicBezTo>
                  <a:cubicBezTo>
                    <a:pt x="264" y="353"/>
                    <a:pt x="266" y="352"/>
                    <a:pt x="268" y="352"/>
                  </a:cubicBezTo>
                  <a:cubicBezTo>
                    <a:pt x="269" y="352"/>
                    <a:pt x="271" y="354"/>
                    <a:pt x="271" y="356"/>
                  </a:cubicBezTo>
                  <a:cubicBezTo>
                    <a:pt x="271" y="358"/>
                    <a:pt x="269" y="359"/>
                    <a:pt x="267" y="359"/>
                  </a:cubicBezTo>
                  <a:cubicBezTo>
                    <a:pt x="267" y="359"/>
                    <a:pt x="267" y="359"/>
                    <a:pt x="267" y="359"/>
                  </a:cubicBezTo>
                  <a:moveTo>
                    <a:pt x="1757" y="359"/>
                  </a:moveTo>
                  <a:cubicBezTo>
                    <a:pt x="1755" y="358"/>
                    <a:pt x="1754" y="356"/>
                    <a:pt x="1755" y="354"/>
                  </a:cubicBezTo>
                  <a:cubicBezTo>
                    <a:pt x="1756" y="352"/>
                    <a:pt x="1758" y="352"/>
                    <a:pt x="1760" y="352"/>
                  </a:cubicBezTo>
                  <a:cubicBezTo>
                    <a:pt x="1762" y="353"/>
                    <a:pt x="1762" y="355"/>
                    <a:pt x="1761" y="357"/>
                  </a:cubicBezTo>
                  <a:cubicBezTo>
                    <a:pt x="1761" y="358"/>
                    <a:pt x="1759" y="359"/>
                    <a:pt x="1758" y="359"/>
                  </a:cubicBezTo>
                  <a:cubicBezTo>
                    <a:pt x="1758" y="359"/>
                    <a:pt x="1757" y="359"/>
                    <a:pt x="1757" y="359"/>
                  </a:cubicBezTo>
                  <a:moveTo>
                    <a:pt x="1351" y="356"/>
                  </a:moveTo>
                  <a:cubicBezTo>
                    <a:pt x="1351" y="355"/>
                    <a:pt x="1351" y="353"/>
                    <a:pt x="1353" y="352"/>
                  </a:cubicBezTo>
                  <a:cubicBezTo>
                    <a:pt x="1355" y="351"/>
                    <a:pt x="1357" y="352"/>
                    <a:pt x="1358" y="353"/>
                  </a:cubicBezTo>
                  <a:cubicBezTo>
                    <a:pt x="1358" y="355"/>
                    <a:pt x="1358" y="357"/>
                    <a:pt x="1356" y="358"/>
                  </a:cubicBezTo>
                  <a:cubicBezTo>
                    <a:pt x="1356" y="358"/>
                    <a:pt x="1355" y="358"/>
                    <a:pt x="1355" y="358"/>
                  </a:cubicBezTo>
                  <a:cubicBezTo>
                    <a:pt x="1353" y="358"/>
                    <a:pt x="1352" y="358"/>
                    <a:pt x="1351" y="356"/>
                  </a:cubicBezTo>
                  <a:moveTo>
                    <a:pt x="673" y="354"/>
                  </a:moveTo>
                  <a:cubicBezTo>
                    <a:pt x="671" y="354"/>
                    <a:pt x="670" y="352"/>
                    <a:pt x="671" y="350"/>
                  </a:cubicBezTo>
                  <a:cubicBezTo>
                    <a:pt x="671" y="348"/>
                    <a:pt x="673" y="347"/>
                    <a:pt x="675" y="348"/>
                  </a:cubicBezTo>
                  <a:cubicBezTo>
                    <a:pt x="677" y="348"/>
                    <a:pt x="678" y="350"/>
                    <a:pt x="677" y="352"/>
                  </a:cubicBezTo>
                  <a:cubicBezTo>
                    <a:pt x="677" y="354"/>
                    <a:pt x="675" y="354"/>
                    <a:pt x="674" y="354"/>
                  </a:cubicBezTo>
                  <a:cubicBezTo>
                    <a:pt x="674" y="354"/>
                    <a:pt x="673" y="354"/>
                    <a:pt x="673" y="354"/>
                  </a:cubicBezTo>
                  <a:moveTo>
                    <a:pt x="191" y="350"/>
                  </a:moveTo>
                  <a:cubicBezTo>
                    <a:pt x="190" y="349"/>
                    <a:pt x="190" y="347"/>
                    <a:pt x="192" y="346"/>
                  </a:cubicBezTo>
                  <a:cubicBezTo>
                    <a:pt x="194" y="345"/>
                    <a:pt x="196" y="346"/>
                    <a:pt x="197" y="347"/>
                  </a:cubicBezTo>
                  <a:cubicBezTo>
                    <a:pt x="198" y="349"/>
                    <a:pt x="197" y="351"/>
                    <a:pt x="195" y="352"/>
                  </a:cubicBezTo>
                  <a:cubicBezTo>
                    <a:pt x="195" y="352"/>
                    <a:pt x="194" y="352"/>
                    <a:pt x="194" y="352"/>
                  </a:cubicBezTo>
                  <a:cubicBezTo>
                    <a:pt x="192" y="352"/>
                    <a:pt x="191" y="352"/>
                    <a:pt x="191" y="350"/>
                  </a:cubicBezTo>
                  <a:moveTo>
                    <a:pt x="1738" y="349"/>
                  </a:moveTo>
                  <a:cubicBezTo>
                    <a:pt x="1737" y="348"/>
                    <a:pt x="1736" y="346"/>
                    <a:pt x="1737" y="344"/>
                  </a:cubicBezTo>
                  <a:cubicBezTo>
                    <a:pt x="1738" y="342"/>
                    <a:pt x="1740" y="342"/>
                    <a:pt x="1742" y="343"/>
                  </a:cubicBezTo>
                  <a:cubicBezTo>
                    <a:pt x="1743" y="343"/>
                    <a:pt x="1744" y="346"/>
                    <a:pt x="1743" y="347"/>
                  </a:cubicBezTo>
                  <a:cubicBezTo>
                    <a:pt x="1742" y="348"/>
                    <a:pt x="1741" y="349"/>
                    <a:pt x="1740" y="349"/>
                  </a:cubicBezTo>
                  <a:cubicBezTo>
                    <a:pt x="1739" y="349"/>
                    <a:pt x="1739" y="349"/>
                    <a:pt x="1738" y="349"/>
                  </a:cubicBezTo>
                  <a:moveTo>
                    <a:pt x="1528" y="344"/>
                  </a:moveTo>
                  <a:cubicBezTo>
                    <a:pt x="1526" y="344"/>
                    <a:pt x="1525" y="343"/>
                    <a:pt x="1525" y="341"/>
                  </a:cubicBezTo>
                  <a:cubicBezTo>
                    <a:pt x="1525" y="339"/>
                    <a:pt x="1527" y="337"/>
                    <a:pt x="1529" y="338"/>
                  </a:cubicBezTo>
                  <a:cubicBezTo>
                    <a:pt x="1531" y="338"/>
                    <a:pt x="1532" y="340"/>
                    <a:pt x="1532" y="341"/>
                  </a:cubicBezTo>
                  <a:cubicBezTo>
                    <a:pt x="1532" y="343"/>
                    <a:pt x="1530" y="345"/>
                    <a:pt x="1529" y="345"/>
                  </a:cubicBezTo>
                  <a:cubicBezTo>
                    <a:pt x="1528" y="344"/>
                    <a:pt x="1528" y="344"/>
                    <a:pt x="1528" y="344"/>
                  </a:cubicBezTo>
                  <a:moveTo>
                    <a:pt x="1052" y="343"/>
                  </a:moveTo>
                  <a:cubicBezTo>
                    <a:pt x="1050" y="342"/>
                    <a:pt x="1050" y="340"/>
                    <a:pt x="1051" y="339"/>
                  </a:cubicBezTo>
                  <a:cubicBezTo>
                    <a:pt x="1051" y="337"/>
                    <a:pt x="1053" y="336"/>
                    <a:pt x="1055" y="337"/>
                  </a:cubicBezTo>
                  <a:cubicBezTo>
                    <a:pt x="1057" y="338"/>
                    <a:pt x="1058" y="340"/>
                    <a:pt x="1057" y="342"/>
                  </a:cubicBezTo>
                  <a:cubicBezTo>
                    <a:pt x="1056" y="343"/>
                    <a:pt x="1055" y="344"/>
                    <a:pt x="1054" y="344"/>
                  </a:cubicBezTo>
                  <a:cubicBezTo>
                    <a:pt x="1053" y="344"/>
                    <a:pt x="1053" y="344"/>
                    <a:pt x="1052" y="343"/>
                  </a:cubicBezTo>
                  <a:moveTo>
                    <a:pt x="1343" y="338"/>
                  </a:moveTo>
                  <a:cubicBezTo>
                    <a:pt x="1342" y="336"/>
                    <a:pt x="1343" y="334"/>
                    <a:pt x="1344" y="333"/>
                  </a:cubicBezTo>
                  <a:cubicBezTo>
                    <a:pt x="1346" y="332"/>
                    <a:pt x="1348" y="333"/>
                    <a:pt x="1349" y="335"/>
                  </a:cubicBezTo>
                  <a:cubicBezTo>
                    <a:pt x="1350" y="336"/>
                    <a:pt x="1349" y="338"/>
                    <a:pt x="1347" y="339"/>
                  </a:cubicBezTo>
                  <a:cubicBezTo>
                    <a:pt x="1347" y="339"/>
                    <a:pt x="1346" y="340"/>
                    <a:pt x="1346" y="340"/>
                  </a:cubicBezTo>
                  <a:cubicBezTo>
                    <a:pt x="1344" y="340"/>
                    <a:pt x="1343" y="339"/>
                    <a:pt x="1343" y="338"/>
                  </a:cubicBezTo>
                  <a:moveTo>
                    <a:pt x="1720" y="339"/>
                  </a:moveTo>
                  <a:cubicBezTo>
                    <a:pt x="1718" y="338"/>
                    <a:pt x="1718" y="336"/>
                    <a:pt x="1719" y="334"/>
                  </a:cubicBezTo>
                  <a:cubicBezTo>
                    <a:pt x="1720" y="332"/>
                    <a:pt x="1722" y="332"/>
                    <a:pt x="1723" y="333"/>
                  </a:cubicBezTo>
                  <a:cubicBezTo>
                    <a:pt x="1725" y="334"/>
                    <a:pt x="1726" y="336"/>
                    <a:pt x="1725" y="337"/>
                  </a:cubicBezTo>
                  <a:cubicBezTo>
                    <a:pt x="1724" y="338"/>
                    <a:pt x="1723" y="339"/>
                    <a:pt x="1722" y="339"/>
                  </a:cubicBezTo>
                  <a:cubicBezTo>
                    <a:pt x="1721" y="339"/>
                    <a:pt x="1721" y="339"/>
                    <a:pt x="1720" y="339"/>
                  </a:cubicBezTo>
                  <a:moveTo>
                    <a:pt x="269" y="338"/>
                  </a:moveTo>
                  <a:cubicBezTo>
                    <a:pt x="267" y="338"/>
                    <a:pt x="265" y="336"/>
                    <a:pt x="265" y="335"/>
                  </a:cubicBezTo>
                  <a:cubicBezTo>
                    <a:pt x="265" y="333"/>
                    <a:pt x="267" y="331"/>
                    <a:pt x="269" y="331"/>
                  </a:cubicBezTo>
                  <a:cubicBezTo>
                    <a:pt x="271" y="331"/>
                    <a:pt x="272" y="333"/>
                    <a:pt x="272" y="335"/>
                  </a:cubicBezTo>
                  <a:cubicBezTo>
                    <a:pt x="272" y="337"/>
                    <a:pt x="271" y="338"/>
                    <a:pt x="269" y="338"/>
                  </a:cubicBezTo>
                  <a:cubicBezTo>
                    <a:pt x="269" y="338"/>
                    <a:pt x="269" y="338"/>
                    <a:pt x="269" y="338"/>
                  </a:cubicBezTo>
                  <a:moveTo>
                    <a:pt x="680" y="335"/>
                  </a:moveTo>
                  <a:cubicBezTo>
                    <a:pt x="678" y="334"/>
                    <a:pt x="677" y="332"/>
                    <a:pt x="678" y="330"/>
                  </a:cubicBezTo>
                  <a:cubicBezTo>
                    <a:pt x="679" y="328"/>
                    <a:pt x="681" y="328"/>
                    <a:pt x="682" y="328"/>
                  </a:cubicBezTo>
                  <a:cubicBezTo>
                    <a:pt x="684" y="329"/>
                    <a:pt x="685" y="331"/>
                    <a:pt x="684" y="333"/>
                  </a:cubicBezTo>
                  <a:cubicBezTo>
                    <a:pt x="684" y="334"/>
                    <a:pt x="683" y="335"/>
                    <a:pt x="681" y="335"/>
                  </a:cubicBezTo>
                  <a:cubicBezTo>
                    <a:pt x="681" y="335"/>
                    <a:pt x="680" y="335"/>
                    <a:pt x="680" y="335"/>
                  </a:cubicBezTo>
                  <a:moveTo>
                    <a:pt x="181" y="332"/>
                  </a:moveTo>
                  <a:cubicBezTo>
                    <a:pt x="180" y="331"/>
                    <a:pt x="180" y="329"/>
                    <a:pt x="182" y="328"/>
                  </a:cubicBezTo>
                  <a:cubicBezTo>
                    <a:pt x="184" y="327"/>
                    <a:pt x="186" y="327"/>
                    <a:pt x="187" y="329"/>
                  </a:cubicBezTo>
                  <a:cubicBezTo>
                    <a:pt x="187" y="331"/>
                    <a:pt x="187" y="333"/>
                    <a:pt x="185" y="334"/>
                  </a:cubicBezTo>
                  <a:cubicBezTo>
                    <a:pt x="185" y="334"/>
                    <a:pt x="184" y="334"/>
                    <a:pt x="184" y="334"/>
                  </a:cubicBezTo>
                  <a:cubicBezTo>
                    <a:pt x="182" y="334"/>
                    <a:pt x="181" y="333"/>
                    <a:pt x="181" y="332"/>
                  </a:cubicBezTo>
                  <a:moveTo>
                    <a:pt x="1702" y="329"/>
                  </a:moveTo>
                  <a:cubicBezTo>
                    <a:pt x="1700" y="328"/>
                    <a:pt x="1700" y="326"/>
                    <a:pt x="1700" y="324"/>
                  </a:cubicBezTo>
                  <a:cubicBezTo>
                    <a:pt x="1701" y="322"/>
                    <a:pt x="1704" y="322"/>
                    <a:pt x="1705" y="323"/>
                  </a:cubicBezTo>
                  <a:cubicBezTo>
                    <a:pt x="1707" y="324"/>
                    <a:pt x="1707" y="326"/>
                    <a:pt x="1707" y="327"/>
                  </a:cubicBezTo>
                  <a:cubicBezTo>
                    <a:pt x="1706" y="329"/>
                    <a:pt x="1705" y="329"/>
                    <a:pt x="1704" y="329"/>
                  </a:cubicBezTo>
                  <a:cubicBezTo>
                    <a:pt x="1703" y="329"/>
                    <a:pt x="1702" y="329"/>
                    <a:pt x="1702" y="329"/>
                  </a:cubicBezTo>
                  <a:moveTo>
                    <a:pt x="1061" y="325"/>
                  </a:moveTo>
                  <a:cubicBezTo>
                    <a:pt x="1059" y="324"/>
                    <a:pt x="1059" y="322"/>
                    <a:pt x="1060" y="320"/>
                  </a:cubicBezTo>
                  <a:cubicBezTo>
                    <a:pt x="1060" y="318"/>
                    <a:pt x="1062" y="318"/>
                    <a:pt x="1064" y="318"/>
                  </a:cubicBezTo>
                  <a:cubicBezTo>
                    <a:pt x="1066" y="319"/>
                    <a:pt x="1067" y="321"/>
                    <a:pt x="1066" y="323"/>
                  </a:cubicBezTo>
                  <a:cubicBezTo>
                    <a:pt x="1065" y="324"/>
                    <a:pt x="1064" y="325"/>
                    <a:pt x="1063" y="325"/>
                  </a:cubicBezTo>
                  <a:cubicBezTo>
                    <a:pt x="1062" y="325"/>
                    <a:pt x="1062" y="325"/>
                    <a:pt x="1061" y="325"/>
                  </a:cubicBezTo>
                  <a:moveTo>
                    <a:pt x="1531" y="324"/>
                  </a:moveTo>
                  <a:cubicBezTo>
                    <a:pt x="1529" y="324"/>
                    <a:pt x="1527" y="322"/>
                    <a:pt x="1528" y="320"/>
                  </a:cubicBezTo>
                  <a:cubicBezTo>
                    <a:pt x="1528" y="318"/>
                    <a:pt x="1530" y="317"/>
                    <a:pt x="1531" y="317"/>
                  </a:cubicBezTo>
                  <a:cubicBezTo>
                    <a:pt x="1533" y="317"/>
                    <a:pt x="1535" y="319"/>
                    <a:pt x="1534" y="321"/>
                  </a:cubicBezTo>
                  <a:cubicBezTo>
                    <a:pt x="1534" y="323"/>
                    <a:pt x="1533" y="324"/>
                    <a:pt x="1531" y="324"/>
                  </a:cubicBezTo>
                  <a:cubicBezTo>
                    <a:pt x="1531" y="324"/>
                    <a:pt x="1531" y="324"/>
                    <a:pt x="1531" y="324"/>
                  </a:cubicBezTo>
                  <a:moveTo>
                    <a:pt x="1334" y="319"/>
                  </a:moveTo>
                  <a:cubicBezTo>
                    <a:pt x="1333" y="317"/>
                    <a:pt x="1334" y="315"/>
                    <a:pt x="1336" y="314"/>
                  </a:cubicBezTo>
                  <a:cubicBezTo>
                    <a:pt x="1337" y="313"/>
                    <a:pt x="1339" y="314"/>
                    <a:pt x="1340" y="316"/>
                  </a:cubicBezTo>
                  <a:cubicBezTo>
                    <a:pt x="1341" y="318"/>
                    <a:pt x="1340" y="320"/>
                    <a:pt x="1339" y="320"/>
                  </a:cubicBezTo>
                  <a:cubicBezTo>
                    <a:pt x="1338" y="321"/>
                    <a:pt x="1338" y="321"/>
                    <a:pt x="1337" y="321"/>
                  </a:cubicBezTo>
                  <a:cubicBezTo>
                    <a:pt x="1336" y="321"/>
                    <a:pt x="1335" y="320"/>
                    <a:pt x="1334" y="319"/>
                  </a:cubicBezTo>
                  <a:moveTo>
                    <a:pt x="1684" y="319"/>
                  </a:moveTo>
                  <a:cubicBezTo>
                    <a:pt x="1682" y="318"/>
                    <a:pt x="1681" y="316"/>
                    <a:pt x="1682" y="314"/>
                  </a:cubicBezTo>
                  <a:cubicBezTo>
                    <a:pt x="1683" y="312"/>
                    <a:pt x="1685" y="312"/>
                    <a:pt x="1687" y="313"/>
                  </a:cubicBezTo>
                  <a:cubicBezTo>
                    <a:pt x="1689" y="314"/>
                    <a:pt x="1689" y="316"/>
                    <a:pt x="1688" y="317"/>
                  </a:cubicBezTo>
                  <a:cubicBezTo>
                    <a:pt x="1688" y="319"/>
                    <a:pt x="1687" y="319"/>
                    <a:pt x="1685" y="319"/>
                  </a:cubicBezTo>
                  <a:cubicBezTo>
                    <a:pt x="1685" y="319"/>
                    <a:pt x="1684" y="319"/>
                    <a:pt x="1684" y="319"/>
                  </a:cubicBezTo>
                  <a:moveTo>
                    <a:pt x="270" y="318"/>
                  </a:moveTo>
                  <a:cubicBezTo>
                    <a:pt x="268" y="317"/>
                    <a:pt x="267" y="316"/>
                    <a:pt x="267" y="314"/>
                  </a:cubicBezTo>
                  <a:cubicBezTo>
                    <a:pt x="267" y="312"/>
                    <a:pt x="269" y="311"/>
                    <a:pt x="271" y="311"/>
                  </a:cubicBezTo>
                  <a:cubicBezTo>
                    <a:pt x="272" y="311"/>
                    <a:pt x="274" y="312"/>
                    <a:pt x="274" y="314"/>
                  </a:cubicBezTo>
                  <a:cubicBezTo>
                    <a:pt x="274" y="316"/>
                    <a:pt x="272" y="318"/>
                    <a:pt x="270" y="318"/>
                  </a:cubicBezTo>
                  <a:cubicBezTo>
                    <a:pt x="270" y="318"/>
                    <a:pt x="270" y="318"/>
                    <a:pt x="270" y="318"/>
                  </a:cubicBezTo>
                  <a:moveTo>
                    <a:pt x="171" y="314"/>
                  </a:moveTo>
                  <a:cubicBezTo>
                    <a:pt x="170" y="312"/>
                    <a:pt x="170" y="310"/>
                    <a:pt x="172" y="309"/>
                  </a:cubicBezTo>
                  <a:cubicBezTo>
                    <a:pt x="174" y="309"/>
                    <a:pt x="176" y="309"/>
                    <a:pt x="177" y="311"/>
                  </a:cubicBezTo>
                  <a:cubicBezTo>
                    <a:pt x="177" y="312"/>
                    <a:pt x="177" y="315"/>
                    <a:pt x="175" y="316"/>
                  </a:cubicBezTo>
                  <a:cubicBezTo>
                    <a:pt x="175" y="316"/>
                    <a:pt x="174" y="316"/>
                    <a:pt x="174" y="316"/>
                  </a:cubicBezTo>
                  <a:cubicBezTo>
                    <a:pt x="172" y="316"/>
                    <a:pt x="171" y="315"/>
                    <a:pt x="171" y="314"/>
                  </a:cubicBezTo>
                  <a:moveTo>
                    <a:pt x="687" y="315"/>
                  </a:moveTo>
                  <a:cubicBezTo>
                    <a:pt x="685" y="315"/>
                    <a:pt x="684" y="313"/>
                    <a:pt x="685" y="311"/>
                  </a:cubicBezTo>
                  <a:cubicBezTo>
                    <a:pt x="686" y="309"/>
                    <a:pt x="688" y="308"/>
                    <a:pt x="690" y="309"/>
                  </a:cubicBezTo>
                  <a:cubicBezTo>
                    <a:pt x="691" y="309"/>
                    <a:pt x="692" y="311"/>
                    <a:pt x="692" y="313"/>
                  </a:cubicBezTo>
                  <a:cubicBezTo>
                    <a:pt x="691" y="315"/>
                    <a:pt x="690" y="315"/>
                    <a:pt x="688" y="315"/>
                  </a:cubicBezTo>
                  <a:cubicBezTo>
                    <a:pt x="688" y="315"/>
                    <a:pt x="688" y="315"/>
                    <a:pt x="687" y="315"/>
                  </a:cubicBezTo>
                  <a:moveTo>
                    <a:pt x="1665" y="309"/>
                  </a:moveTo>
                  <a:cubicBezTo>
                    <a:pt x="1664" y="308"/>
                    <a:pt x="1663" y="306"/>
                    <a:pt x="1664" y="304"/>
                  </a:cubicBezTo>
                  <a:cubicBezTo>
                    <a:pt x="1665" y="303"/>
                    <a:pt x="1667" y="302"/>
                    <a:pt x="1669" y="303"/>
                  </a:cubicBezTo>
                  <a:cubicBezTo>
                    <a:pt x="1670" y="304"/>
                    <a:pt x="1671" y="306"/>
                    <a:pt x="1670" y="308"/>
                  </a:cubicBezTo>
                  <a:cubicBezTo>
                    <a:pt x="1670" y="309"/>
                    <a:pt x="1668" y="309"/>
                    <a:pt x="1667" y="309"/>
                  </a:cubicBezTo>
                  <a:cubicBezTo>
                    <a:pt x="1667" y="309"/>
                    <a:pt x="1666" y="309"/>
                    <a:pt x="1665" y="309"/>
                  </a:cubicBezTo>
                  <a:moveTo>
                    <a:pt x="1070" y="306"/>
                  </a:moveTo>
                  <a:cubicBezTo>
                    <a:pt x="1068" y="305"/>
                    <a:pt x="1068" y="303"/>
                    <a:pt x="1069" y="301"/>
                  </a:cubicBezTo>
                  <a:cubicBezTo>
                    <a:pt x="1069" y="300"/>
                    <a:pt x="1071" y="299"/>
                    <a:pt x="1073" y="300"/>
                  </a:cubicBezTo>
                  <a:cubicBezTo>
                    <a:pt x="1075" y="300"/>
                    <a:pt x="1076" y="303"/>
                    <a:pt x="1075" y="304"/>
                  </a:cubicBezTo>
                  <a:cubicBezTo>
                    <a:pt x="1074" y="305"/>
                    <a:pt x="1073" y="306"/>
                    <a:pt x="1072" y="306"/>
                  </a:cubicBezTo>
                  <a:cubicBezTo>
                    <a:pt x="1071" y="306"/>
                    <a:pt x="1071" y="306"/>
                    <a:pt x="1070" y="306"/>
                  </a:cubicBezTo>
                  <a:moveTo>
                    <a:pt x="1533" y="303"/>
                  </a:moveTo>
                  <a:cubicBezTo>
                    <a:pt x="1531" y="303"/>
                    <a:pt x="1530" y="301"/>
                    <a:pt x="1530" y="299"/>
                  </a:cubicBezTo>
                  <a:cubicBezTo>
                    <a:pt x="1530" y="298"/>
                    <a:pt x="1532" y="296"/>
                    <a:pt x="1534" y="296"/>
                  </a:cubicBezTo>
                  <a:cubicBezTo>
                    <a:pt x="1536" y="297"/>
                    <a:pt x="1537" y="298"/>
                    <a:pt x="1537" y="300"/>
                  </a:cubicBezTo>
                  <a:cubicBezTo>
                    <a:pt x="1537" y="302"/>
                    <a:pt x="1535" y="303"/>
                    <a:pt x="1533" y="303"/>
                  </a:cubicBezTo>
                  <a:cubicBezTo>
                    <a:pt x="1533" y="303"/>
                    <a:pt x="1533" y="303"/>
                    <a:pt x="1533" y="303"/>
                  </a:cubicBezTo>
                  <a:moveTo>
                    <a:pt x="1325" y="300"/>
                  </a:moveTo>
                  <a:cubicBezTo>
                    <a:pt x="1324" y="298"/>
                    <a:pt x="1325" y="296"/>
                    <a:pt x="1327" y="295"/>
                  </a:cubicBezTo>
                  <a:cubicBezTo>
                    <a:pt x="1329" y="295"/>
                    <a:pt x="1331" y="295"/>
                    <a:pt x="1331" y="297"/>
                  </a:cubicBezTo>
                  <a:cubicBezTo>
                    <a:pt x="1332" y="299"/>
                    <a:pt x="1331" y="301"/>
                    <a:pt x="1330" y="302"/>
                  </a:cubicBezTo>
                  <a:cubicBezTo>
                    <a:pt x="1329" y="302"/>
                    <a:pt x="1329" y="302"/>
                    <a:pt x="1328" y="302"/>
                  </a:cubicBezTo>
                  <a:cubicBezTo>
                    <a:pt x="1327" y="302"/>
                    <a:pt x="1326" y="301"/>
                    <a:pt x="1325" y="300"/>
                  </a:cubicBezTo>
                  <a:moveTo>
                    <a:pt x="1647" y="299"/>
                  </a:moveTo>
                  <a:cubicBezTo>
                    <a:pt x="1646" y="298"/>
                    <a:pt x="1645" y="296"/>
                    <a:pt x="1646" y="294"/>
                  </a:cubicBezTo>
                  <a:cubicBezTo>
                    <a:pt x="1647" y="293"/>
                    <a:pt x="1649" y="292"/>
                    <a:pt x="1651" y="293"/>
                  </a:cubicBezTo>
                  <a:cubicBezTo>
                    <a:pt x="1652" y="294"/>
                    <a:pt x="1653" y="296"/>
                    <a:pt x="1652" y="298"/>
                  </a:cubicBezTo>
                  <a:cubicBezTo>
                    <a:pt x="1651" y="299"/>
                    <a:pt x="1650" y="299"/>
                    <a:pt x="1649" y="299"/>
                  </a:cubicBezTo>
                  <a:cubicBezTo>
                    <a:pt x="1648" y="299"/>
                    <a:pt x="1648" y="299"/>
                    <a:pt x="1647" y="299"/>
                  </a:cubicBezTo>
                  <a:moveTo>
                    <a:pt x="161" y="296"/>
                  </a:moveTo>
                  <a:cubicBezTo>
                    <a:pt x="160" y="294"/>
                    <a:pt x="160" y="292"/>
                    <a:pt x="162" y="291"/>
                  </a:cubicBezTo>
                  <a:cubicBezTo>
                    <a:pt x="164" y="290"/>
                    <a:pt x="166" y="291"/>
                    <a:pt x="167" y="293"/>
                  </a:cubicBezTo>
                  <a:cubicBezTo>
                    <a:pt x="168" y="294"/>
                    <a:pt x="167" y="296"/>
                    <a:pt x="165" y="297"/>
                  </a:cubicBezTo>
                  <a:cubicBezTo>
                    <a:pt x="165" y="298"/>
                    <a:pt x="164" y="298"/>
                    <a:pt x="164" y="298"/>
                  </a:cubicBezTo>
                  <a:cubicBezTo>
                    <a:pt x="162" y="298"/>
                    <a:pt x="161" y="297"/>
                    <a:pt x="161" y="296"/>
                  </a:cubicBezTo>
                  <a:moveTo>
                    <a:pt x="272" y="297"/>
                  </a:moveTo>
                  <a:cubicBezTo>
                    <a:pt x="270" y="297"/>
                    <a:pt x="268" y="295"/>
                    <a:pt x="268" y="293"/>
                  </a:cubicBezTo>
                  <a:cubicBezTo>
                    <a:pt x="268" y="291"/>
                    <a:pt x="270" y="290"/>
                    <a:pt x="272" y="290"/>
                  </a:cubicBezTo>
                  <a:cubicBezTo>
                    <a:pt x="274" y="290"/>
                    <a:pt x="275" y="292"/>
                    <a:pt x="275" y="294"/>
                  </a:cubicBezTo>
                  <a:cubicBezTo>
                    <a:pt x="275" y="296"/>
                    <a:pt x="274" y="297"/>
                    <a:pt x="272" y="297"/>
                  </a:cubicBezTo>
                  <a:cubicBezTo>
                    <a:pt x="272" y="297"/>
                    <a:pt x="272" y="297"/>
                    <a:pt x="272" y="297"/>
                  </a:cubicBezTo>
                  <a:moveTo>
                    <a:pt x="694" y="296"/>
                  </a:moveTo>
                  <a:cubicBezTo>
                    <a:pt x="693" y="295"/>
                    <a:pt x="692" y="293"/>
                    <a:pt x="692" y="291"/>
                  </a:cubicBezTo>
                  <a:cubicBezTo>
                    <a:pt x="693" y="290"/>
                    <a:pt x="695" y="289"/>
                    <a:pt x="697" y="289"/>
                  </a:cubicBezTo>
                  <a:cubicBezTo>
                    <a:pt x="699" y="290"/>
                    <a:pt x="699" y="292"/>
                    <a:pt x="699" y="294"/>
                  </a:cubicBezTo>
                  <a:cubicBezTo>
                    <a:pt x="698" y="295"/>
                    <a:pt x="697" y="296"/>
                    <a:pt x="696" y="296"/>
                  </a:cubicBezTo>
                  <a:cubicBezTo>
                    <a:pt x="695" y="296"/>
                    <a:pt x="695" y="296"/>
                    <a:pt x="694" y="296"/>
                  </a:cubicBezTo>
                  <a:moveTo>
                    <a:pt x="1629" y="289"/>
                  </a:moveTo>
                  <a:cubicBezTo>
                    <a:pt x="1627" y="288"/>
                    <a:pt x="1627" y="286"/>
                    <a:pt x="1628" y="284"/>
                  </a:cubicBezTo>
                  <a:cubicBezTo>
                    <a:pt x="1629" y="283"/>
                    <a:pt x="1631" y="282"/>
                    <a:pt x="1632" y="283"/>
                  </a:cubicBezTo>
                  <a:cubicBezTo>
                    <a:pt x="1634" y="284"/>
                    <a:pt x="1635" y="286"/>
                    <a:pt x="1634" y="288"/>
                  </a:cubicBezTo>
                  <a:cubicBezTo>
                    <a:pt x="1633" y="289"/>
                    <a:pt x="1632" y="290"/>
                    <a:pt x="1631" y="290"/>
                  </a:cubicBezTo>
                  <a:cubicBezTo>
                    <a:pt x="1630" y="290"/>
                    <a:pt x="1630" y="289"/>
                    <a:pt x="1629" y="289"/>
                  </a:cubicBezTo>
                  <a:moveTo>
                    <a:pt x="1079" y="287"/>
                  </a:moveTo>
                  <a:cubicBezTo>
                    <a:pt x="1077" y="286"/>
                    <a:pt x="1077" y="284"/>
                    <a:pt x="1077" y="283"/>
                  </a:cubicBezTo>
                  <a:cubicBezTo>
                    <a:pt x="1078" y="281"/>
                    <a:pt x="1080" y="280"/>
                    <a:pt x="1082" y="281"/>
                  </a:cubicBezTo>
                  <a:cubicBezTo>
                    <a:pt x="1084" y="282"/>
                    <a:pt x="1085" y="284"/>
                    <a:pt x="1084" y="286"/>
                  </a:cubicBezTo>
                  <a:cubicBezTo>
                    <a:pt x="1083" y="287"/>
                    <a:pt x="1082" y="287"/>
                    <a:pt x="1081" y="287"/>
                  </a:cubicBezTo>
                  <a:cubicBezTo>
                    <a:pt x="1080" y="287"/>
                    <a:pt x="1080" y="287"/>
                    <a:pt x="1079" y="287"/>
                  </a:cubicBezTo>
                  <a:moveTo>
                    <a:pt x="1316" y="281"/>
                  </a:moveTo>
                  <a:cubicBezTo>
                    <a:pt x="1316" y="279"/>
                    <a:pt x="1316" y="277"/>
                    <a:pt x="1318" y="277"/>
                  </a:cubicBezTo>
                  <a:cubicBezTo>
                    <a:pt x="1320" y="276"/>
                    <a:pt x="1322" y="277"/>
                    <a:pt x="1323" y="278"/>
                  </a:cubicBezTo>
                  <a:cubicBezTo>
                    <a:pt x="1324" y="280"/>
                    <a:pt x="1323" y="282"/>
                    <a:pt x="1321" y="283"/>
                  </a:cubicBezTo>
                  <a:cubicBezTo>
                    <a:pt x="1321" y="283"/>
                    <a:pt x="1320" y="283"/>
                    <a:pt x="1320" y="283"/>
                  </a:cubicBezTo>
                  <a:cubicBezTo>
                    <a:pt x="1318" y="283"/>
                    <a:pt x="1317" y="282"/>
                    <a:pt x="1316" y="281"/>
                  </a:cubicBezTo>
                  <a:moveTo>
                    <a:pt x="1535" y="283"/>
                  </a:moveTo>
                  <a:cubicBezTo>
                    <a:pt x="1533" y="282"/>
                    <a:pt x="1532" y="281"/>
                    <a:pt x="1532" y="279"/>
                  </a:cubicBezTo>
                  <a:cubicBezTo>
                    <a:pt x="1533" y="277"/>
                    <a:pt x="1534" y="276"/>
                    <a:pt x="1536" y="276"/>
                  </a:cubicBezTo>
                  <a:cubicBezTo>
                    <a:pt x="1538" y="276"/>
                    <a:pt x="1539" y="278"/>
                    <a:pt x="1539" y="280"/>
                  </a:cubicBezTo>
                  <a:cubicBezTo>
                    <a:pt x="1539" y="281"/>
                    <a:pt x="1537" y="283"/>
                    <a:pt x="1536" y="283"/>
                  </a:cubicBezTo>
                  <a:cubicBezTo>
                    <a:pt x="1535" y="283"/>
                    <a:pt x="1535" y="283"/>
                    <a:pt x="1535" y="283"/>
                  </a:cubicBezTo>
                  <a:moveTo>
                    <a:pt x="1611" y="279"/>
                  </a:moveTo>
                  <a:cubicBezTo>
                    <a:pt x="1609" y="278"/>
                    <a:pt x="1609" y="276"/>
                    <a:pt x="1609" y="275"/>
                  </a:cubicBezTo>
                  <a:cubicBezTo>
                    <a:pt x="1610" y="273"/>
                    <a:pt x="1612" y="272"/>
                    <a:pt x="1614" y="273"/>
                  </a:cubicBezTo>
                  <a:cubicBezTo>
                    <a:pt x="1616" y="274"/>
                    <a:pt x="1616" y="276"/>
                    <a:pt x="1616" y="278"/>
                  </a:cubicBezTo>
                  <a:cubicBezTo>
                    <a:pt x="1615" y="279"/>
                    <a:pt x="1614" y="280"/>
                    <a:pt x="1612" y="280"/>
                  </a:cubicBezTo>
                  <a:cubicBezTo>
                    <a:pt x="1612" y="280"/>
                    <a:pt x="1611" y="280"/>
                    <a:pt x="1611" y="279"/>
                  </a:cubicBezTo>
                  <a:moveTo>
                    <a:pt x="151" y="278"/>
                  </a:moveTo>
                  <a:cubicBezTo>
                    <a:pt x="150" y="276"/>
                    <a:pt x="150" y="274"/>
                    <a:pt x="152" y="273"/>
                  </a:cubicBezTo>
                  <a:cubicBezTo>
                    <a:pt x="154" y="272"/>
                    <a:pt x="156" y="273"/>
                    <a:pt x="157" y="274"/>
                  </a:cubicBezTo>
                  <a:cubicBezTo>
                    <a:pt x="157" y="276"/>
                    <a:pt x="157" y="278"/>
                    <a:pt x="155" y="279"/>
                  </a:cubicBezTo>
                  <a:cubicBezTo>
                    <a:pt x="155" y="279"/>
                    <a:pt x="154" y="280"/>
                    <a:pt x="154" y="280"/>
                  </a:cubicBezTo>
                  <a:cubicBezTo>
                    <a:pt x="152" y="280"/>
                    <a:pt x="151" y="279"/>
                    <a:pt x="151" y="278"/>
                  </a:cubicBezTo>
                  <a:moveTo>
                    <a:pt x="701" y="276"/>
                  </a:moveTo>
                  <a:cubicBezTo>
                    <a:pt x="700" y="276"/>
                    <a:pt x="699" y="274"/>
                    <a:pt x="699" y="272"/>
                  </a:cubicBezTo>
                  <a:cubicBezTo>
                    <a:pt x="700" y="270"/>
                    <a:pt x="702" y="269"/>
                    <a:pt x="704" y="270"/>
                  </a:cubicBezTo>
                  <a:cubicBezTo>
                    <a:pt x="706" y="270"/>
                    <a:pt x="707" y="272"/>
                    <a:pt x="706" y="274"/>
                  </a:cubicBezTo>
                  <a:cubicBezTo>
                    <a:pt x="705" y="276"/>
                    <a:pt x="704" y="277"/>
                    <a:pt x="703" y="277"/>
                  </a:cubicBezTo>
                  <a:cubicBezTo>
                    <a:pt x="702" y="277"/>
                    <a:pt x="702" y="276"/>
                    <a:pt x="701" y="276"/>
                  </a:cubicBezTo>
                  <a:moveTo>
                    <a:pt x="273" y="276"/>
                  </a:moveTo>
                  <a:cubicBezTo>
                    <a:pt x="271" y="276"/>
                    <a:pt x="270" y="274"/>
                    <a:pt x="270" y="273"/>
                  </a:cubicBezTo>
                  <a:cubicBezTo>
                    <a:pt x="270" y="271"/>
                    <a:pt x="272" y="269"/>
                    <a:pt x="274" y="269"/>
                  </a:cubicBezTo>
                  <a:cubicBezTo>
                    <a:pt x="275" y="269"/>
                    <a:pt x="277" y="271"/>
                    <a:pt x="277" y="273"/>
                  </a:cubicBezTo>
                  <a:cubicBezTo>
                    <a:pt x="277" y="275"/>
                    <a:pt x="275" y="276"/>
                    <a:pt x="273" y="276"/>
                  </a:cubicBezTo>
                  <a:cubicBezTo>
                    <a:pt x="273" y="276"/>
                    <a:pt x="273" y="276"/>
                    <a:pt x="273" y="276"/>
                  </a:cubicBezTo>
                  <a:moveTo>
                    <a:pt x="1593" y="269"/>
                  </a:moveTo>
                  <a:cubicBezTo>
                    <a:pt x="1591" y="268"/>
                    <a:pt x="1590" y="266"/>
                    <a:pt x="1591" y="265"/>
                  </a:cubicBezTo>
                  <a:cubicBezTo>
                    <a:pt x="1592" y="263"/>
                    <a:pt x="1594" y="262"/>
                    <a:pt x="1596" y="263"/>
                  </a:cubicBezTo>
                  <a:cubicBezTo>
                    <a:pt x="1598" y="264"/>
                    <a:pt x="1598" y="266"/>
                    <a:pt x="1597" y="268"/>
                  </a:cubicBezTo>
                  <a:cubicBezTo>
                    <a:pt x="1597" y="269"/>
                    <a:pt x="1595" y="270"/>
                    <a:pt x="1594" y="270"/>
                  </a:cubicBezTo>
                  <a:cubicBezTo>
                    <a:pt x="1594" y="270"/>
                    <a:pt x="1593" y="270"/>
                    <a:pt x="1593" y="269"/>
                  </a:cubicBezTo>
                  <a:moveTo>
                    <a:pt x="1088" y="268"/>
                  </a:moveTo>
                  <a:cubicBezTo>
                    <a:pt x="1086" y="268"/>
                    <a:pt x="1086" y="266"/>
                    <a:pt x="1086" y="264"/>
                  </a:cubicBezTo>
                  <a:cubicBezTo>
                    <a:pt x="1087" y="262"/>
                    <a:pt x="1089" y="261"/>
                    <a:pt x="1091" y="262"/>
                  </a:cubicBezTo>
                  <a:cubicBezTo>
                    <a:pt x="1093" y="263"/>
                    <a:pt x="1093" y="265"/>
                    <a:pt x="1093" y="267"/>
                  </a:cubicBezTo>
                  <a:cubicBezTo>
                    <a:pt x="1092" y="268"/>
                    <a:pt x="1091" y="269"/>
                    <a:pt x="1090" y="269"/>
                  </a:cubicBezTo>
                  <a:cubicBezTo>
                    <a:pt x="1089" y="269"/>
                    <a:pt x="1089" y="269"/>
                    <a:pt x="1088" y="268"/>
                  </a:cubicBezTo>
                  <a:moveTo>
                    <a:pt x="1308" y="262"/>
                  </a:moveTo>
                  <a:cubicBezTo>
                    <a:pt x="1307" y="261"/>
                    <a:pt x="1308" y="259"/>
                    <a:pt x="1309" y="258"/>
                  </a:cubicBezTo>
                  <a:cubicBezTo>
                    <a:pt x="1311" y="257"/>
                    <a:pt x="1313" y="258"/>
                    <a:pt x="1314" y="259"/>
                  </a:cubicBezTo>
                  <a:cubicBezTo>
                    <a:pt x="1315" y="261"/>
                    <a:pt x="1314" y="263"/>
                    <a:pt x="1312" y="264"/>
                  </a:cubicBezTo>
                  <a:cubicBezTo>
                    <a:pt x="1312" y="264"/>
                    <a:pt x="1311" y="264"/>
                    <a:pt x="1311" y="264"/>
                  </a:cubicBezTo>
                  <a:cubicBezTo>
                    <a:pt x="1309" y="264"/>
                    <a:pt x="1308" y="264"/>
                    <a:pt x="1308" y="262"/>
                  </a:cubicBezTo>
                  <a:moveTo>
                    <a:pt x="1538" y="262"/>
                  </a:moveTo>
                  <a:cubicBezTo>
                    <a:pt x="1536" y="262"/>
                    <a:pt x="1534" y="260"/>
                    <a:pt x="1535" y="258"/>
                  </a:cubicBezTo>
                  <a:cubicBezTo>
                    <a:pt x="1535" y="256"/>
                    <a:pt x="1537" y="255"/>
                    <a:pt x="1538" y="255"/>
                  </a:cubicBezTo>
                  <a:cubicBezTo>
                    <a:pt x="1540" y="255"/>
                    <a:pt x="1542" y="257"/>
                    <a:pt x="1541" y="259"/>
                  </a:cubicBezTo>
                  <a:cubicBezTo>
                    <a:pt x="1541" y="261"/>
                    <a:pt x="1540" y="262"/>
                    <a:pt x="1538" y="262"/>
                  </a:cubicBezTo>
                  <a:cubicBezTo>
                    <a:pt x="1538" y="262"/>
                    <a:pt x="1538" y="262"/>
                    <a:pt x="1538" y="262"/>
                  </a:cubicBezTo>
                  <a:moveTo>
                    <a:pt x="141" y="260"/>
                  </a:moveTo>
                  <a:cubicBezTo>
                    <a:pt x="140" y="258"/>
                    <a:pt x="140" y="256"/>
                    <a:pt x="142" y="255"/>
                  </a:cubicBezTo>
                  <a:cubicBezTo>
                    <a:pt x="144" y="254"/>
                    <a:pt x="146" y="255"/>
                    <a:pt x="147" y="256"/>
                  </a:cubicBezTo>
                  <a:cubicBezTo>
                    <a:pt x="148" y="258"/>
                    <a:pt x="147" y="260"/>
                    <a:pt x="145" y="261"/>
                  </a:cubicBezTo>
                  <a:cubicBezTo>
                    <a:pt x="145" y="261"/>
                    <a:pt x="144" y="261"/>
                    <a:pt x="144" y="261"/>
                  </a:cubicBezTo>
                  <a:cubicBezTo>
                    <a:pt x="142" y="261"/>
                    <a:pt x="141" y="261"/>
                    <a:pt x="141" y="260"/>
                  </a:cubicBezTo>
                  <a:moveTo>
                    <a:pt x="1574" y="259"/>
                  </a:moveTo>
                  <a:cubicBezTo>
                    <a:pt x="1573" y="258"/>
                    <a:pt x="1572" y="256"/>
                    <a:pt x="1573" y="255"/>
                  </a:cubicBezTo>
                  <a:cubicBezTo>
                    <a:pt x="1574" y="253"/>
                    <a:pt x="1576" y="252"/>
                    <a:pt x="1578" y="253"/>
                  </a:cubicBezTo>
                  <a:cubicBezTo>
                    <a:pt x="1579" y="254"/>
                    <a:pt x="1580" y="256"/>
                    <a:pt x="1579" y="258"/>
                  </a:cubicBezTo>
                  <a:cubicBezTo>
                    <a:pt x="1578" y="259"/>
                    <a:pt x="1577" y="260"/>
                    <a:pt x="1576" y="260"/>
                  </a:cubicBezTo>
                  <a:cubicBezTo>
                    <a:pt x="1576" y="260"/>
                    <a:pt x="1575" y="260"/>
                    <a:pt x="1574" y="259"/>
                  </a:cubicBezTo>
                  <a:moveTo>
                    <a:pt x="709" y="257"/>
                  </a:moveTo>
                  <a:cubicBezTo>
                    <a:pt x="707" y="256"/>
                    <a:pt x="706" y="254"/>
                    <a:pt x="707" y="252"/>
                  </a:cubicBezTo>
                  <a:cubicBezTo>
                    <a:pt x="707" y="251"/>
                    <a:pt x="709" y="250"/>
                    <a:pt x="711" y="250"/>
                  </a:cubicBezTo>
                  <a:cubicBezTo>
                    <a:pt x="713" y="251"/>
                    <a:pt x="714" y="253"/>
                    <a:pt x="713" y="255"/>
                  </a:cubicBezTo>
                  <a:cubicBezTo>
                    <a:pt x="713" y="256"/>
                    <a:pt x="711" y="257"/>
                    <a:pt x="710" y="257"/>
                  </a:cubicBezTo>
                  <a:cubicBezTo>
                    <a:pt x="709" y="257"/>
                    <a:pt x="709" y="257"/>
                    <a:pt x="709" y="257"/>
                  </a:cubicBezTo>
                  <a:moveTo>
                    <a:pt x="275" y="256"/>
                  </a:moveTo>
                  <a:cubicBezTo>
                    <a:pt x="273" y="255"/>
                    <a:pt x="271" y="254"/>
                    <a:pt x="271" y="252"/>
                  </a:cubicBezTo>
                  <a:cubicBezTo>
                    <a:pt x="272" y="250"/>
                    <a:pt x="273" y="248"/>
                    <a:pt x="275" y="249"/>
                  </a:cubicBezTo>
                  <a:cubicBezTo>
                    <a:pt x="277" y="249"/>
                    <a:pt x="278" y="250"/>
                    <a:pt x="278" y="252"/>
                  </a:cubicBezTo>
                  <a:cubicBezTo>
                    <a:pt x="278" y="254"/>
                    <a:pt x="277" y="256"/>
                    <a:pt x="275" y="256"/>
                  </a:cubicBezTo>
                  <a:cubicBezTo>
                    <a:pt x="275" y="256"/>
                    <a:pt x="275" y="256"/>
                    <a:pt x="275" y="256"/>
                  </a:cubicBezTo>
                  <a:moveTo>
                    <a:pt x="1097" y="250"/>
                  </a:moveTo>
                  <a:cubicBezTo>
                    <a:pt x="1095" y="249"/>
                    <a:pt x="1095" y="247"/>
                    <a:pt x="1095" y="245"/>
                  </a:cubicBezTo>
                  <a:cubicBezTo>
                    <a:pt x="1096" y="243"/>
                    <a:pt x="1098" y="243"/>
                    <a:pt x="1100" y="243"/>
                  </a:cubicBezTo>
                  <a:cubicBezTo>
                    <a:pt x="1102" y="244"/>
                    <a:pt x="1102" y="246"/>
                    <a:pt x="1102" y="248"/>
                  </a:cubicBezTo>
                  <a:cubicBezTo>
                    <a:pt x="1101" y="249"/>
                    <a:pt x="1100" y="250"/>
                    <a:pt x="1099" y="250"/>
                  </a:cubicBezTo>
                  <a:cubicBezTo>
                    <a:pt x="1098" y="250"/>
                    <a:pt x="1097" y="250"/>
                    <a:pt x="1097" y="250"/>
                  </a:cubicBezTo>
                  <a:moveTo>
                    <a:pt x="1556" y="249"/>
                  </a:moveTo>
                  <a:cubicBezTo>
                    <a:pt x="1554" y="249"/>
                    <a:pt x="1554" y="246"/>
                    <a:pt x="1555" y="245"/>
                  </a:cubicBezTo>
                  <a:cubicBezTo>
                    <a:pt x="1556" y="243"/>
                    <a:pt x="1558" y="242"/>
                    <a:pt x="1559" y="243"/>
                  </a:cubicBezTo>
                  <a:cubicBezTo>
                    <a:pt x="1561" y="244"/>
                    <a:pt x="1562" y="246"/>
                    <a:pt x="1561" y="248"/>
                  </a:cubicBezTo>
                  <a:cubicBezTo>
                    <a:pt x="1560" y="249"/>
                    <a:pt x="1559" y="250"/>
                    <a:pt x="1558" y="250"/>
                  </a:cubicBezTo>
                  <a:cubicBezTo>
                    <a:pt x="1557" y="250"/>
                    <a:pt x="1557" y="250"/>
                    <a:pt x="1556" y="249"/>
                  </a:cubicBezTo>
                  <a:moveTo>
                    <a:pt x="1299" y="244"/>
                  </a:moveTo>
                  <a:cubicBezTo>
                    <a:pt x="1298" y="242"/>
                    <a:pt x="1299" y="240"/>
                    <a:pt x="1301" y="239"/>
                  </a:cubicBezTo>
                  <a:cubicBezTo>
                    <a:pt x="1302" y="238"/>
                    <a:pt x="1304" y="239"/>
                    <a:pt x="1305" y="241"/>
                  </a:cubicBezTo>
                  <a:cubicBezTo>
                    <a:pt x="1306" y="242"/>
                    <a:pt x="1305" y="244"/>
                    <a:pt x="1304" y="245"/>
                  </a:cubicBezTo>
                  <a:cubicBezTo>
                    <a:pt x="1303" y="245"/>
                    <a:pt x="1303" y="246"/>
                    <a:pt x="1302" y="246"/>
                  </a:cubicBezTo>
                  <a:cubicBezTo>
                    <a:pt x="1301" y="246"/>
                    <a:pt x="1300" y="245"/>
                    <a:pt x="1299" y="244"/>
                  </a:cubicBezTo>
                  <a:moveTo>
                    <a:pt x="131" y="241"/>
                  </a:moveTo>
                  <a:cubicBezTo>
                    <a:pt x="130" y="240"/>
                    <a:pt x="130" y="238"/>
                    <a:pt x="132" y="237"/>
                  </a:cubicBezTo>
                  <a:cubicBezTo>
                    <a:pt x="134" y="236"/>
                    <a:pt x="136" y="236"/>
                    <a:pt x="137" y="238"/>
                  </a:cubicBezTo>
                  <a:cubicBezTo>
                    <a:pt x="138" y="240"/>
                    <a:pt x="137" y="242"/>
                    <a:pt x="135" y="243"/>
                  </a:cubicBezTo>
                  <a:cubicBezTo>
                    <a:pt x="135" y="243"/>
                    <a:pt x="134" y="243"/>
                    <a:pt x="134" y="243"/>
                  </a:cubicBezTo>
                  <a:cubicBezTo>
                    <a:pt x="132" y="243"/>
                    <a:pt x="131" y="243"/>
                    <a:pt x="131" y="241"/>
                  </a:cubicBezTo>
                  <a:moveTo>
                    <a:pt x="1540" y="241"/>
                  </a:moveTo>
                  <a:cubicBezTo>
                    <a:pt x="1538" y="241"/>
                    <a:pt x="1537" y="240"/>
                    <a:pt x="1537" y="238"/>
                  </a:cubicBezTo>
                  <a:cubicBezTo>
                    <a:pt x="1537" y="236"/>
                    <a:pt x="1539" y="234"/>
                    <a:pt x="1541" y="235"/>
                  </a:cubicBezTo>
                  <a:cubicBezTo>
                    <a:pt x="1543" y="235"/>
                    <a:pt x="1544" y="237"/>
                    <a:pt x="1544" y="238"/>
                  </a:cubicBezTo>
                  <a:cubicBezTo>
                    <a:pt x="1544" y="240"/>
                    <a:pt x="1542" y="241"/>
                    <a:pt x="1540" y="241"/>
                  </a:cubicBezTo>
                  <a:cubicBezTo>
                    <a:pt x="1540" y="241"/>
                    <a:pt x="1540" y="241"/>
                    <a:pt x="1540" y="241"/>
                  </a:cubicBezTo>
                  <a:moveTo>
                    <a:pt x="716" y="237"/>
                  </a:moveTo>
                  <a:cubicBezTo>
                    <a:pt x="714" y="237"/>
                    <a:pt x="713" y="235"/>
                    <a:pt x="714" y="233"/>
                  </a:cubicBezTo>
                  <a:cubicBezTo>
                    <a:pt x="714" y="231"/>
                    <a:pt x="716" y="230"/>
                    <a:pt x="718" y="231"/>
                  </a:cubicBezTo>
                  <a:cubicBezTo>
                    <a:pt x="720" y="232"/>
                    <a:pt x="721" y="233"/>
                    <a:pt x="720" y="235"/>
                  </a:cubicBezTo>
                  <a:cubicBezTo>
                    <a:pt x="720" y="237"/>
                    <a:pt x="718" y="238"/>
                    <a:pt x="717" y="238"/>
                  </a:cubicBezTo>
                  <a:cubicBezTo>
                    <a:pt x="717" y="238"/>
                    <a:pt x="716" y="237"/>
                    <a:pt x="716" y="237"/>
                  </a:cubicBezTo>
                  <a:moveTo>
                    <a:pt x="276" y="235"/>
                  </a:moveTo>
                  <a:cubicBezTo>
                    <a:pt x="274" y="235"/>
                    <a:pt x="273" y="233"/>
                    <a:pt x="273" y="231"/>
                  </a:cubicBezTo>
                  <a:cubicBezTo>
                    <a:pt x="273" y="229"/>
                    <a:pt x="275" y="228"/>
                    <a:pt x="277" y="228"/>
                  </a:cubicBezTo>
                  <a:cubicBezTo>
                    <a:pt x="278" y="228"/>
                    <a:pt x="280" y="230"/>
                    <a:pt x="280" y="232"/>
                  </a:cubicBezTo>
                  <a:cubicBezTo>
                    <a:pt x="280" y="233"/>
                    <a:pt x="278" y="235"/>
                    <a:pt x="276" y="235"/>
                  </a:cubicBezTo>
                  <a:cubicBezTo>
                    <a:pt x="276" y="235"/>
                    <a:pt x="276" y="235"/>
                    <a:pt x="276" y="235"/>
                  </a:cubicBezTo>
                  <a:moveTo>
                    <a:pt x="1106" y="231"/>
                  </a:moveTo>
                  <a:cubicBezTo>
                    <a:pt x="1104" y="230"/>
                    <a:pt x="1104" y="228"/>
                    <a:pt x="1104" y="226"/>
                  </a:cubicBezTo>
                  <a:cubicBezTo>
                    <a:pt x="1105" y="225"/>
                    <a:pt x="1107" y="224"/>
                    <a:pt x="1109" y="225"/>
                  </a:cubicBezTo>
                  <a:cubicBezTo>
                    <a:pt x="1111" y="226"/>
                    <a:pt x="1111" y="228"/>
                    <a:pt x="1111" y="229"/>
                  </a:cubicBezTo>
                  <a:cubicBezTo>
                    <a:pt x="1110" y="231"/>
                    <a:pt x="1109" y="231"/>
                    <a:pt x="1107" y="231"/>
                  </a:cubicBezTo>
                  <a:cubicBezTo>
                    <a:pt x="1107" y="231"/>
                    <a:pt x="1106" y="231"/>
                    <a:pt x="1106" y="231"/>
                  </a:cubicBezTo>
                  <a:moveTo>
                    <a:pt x="1290" y="225"/>
                  </a:moveTo>
                  <a:cubicBezTo>
                    <a:pt x="1289" y="223"/>
                    <a:pt x="1290" y="221"/>
                    <a:pt x="1292" y="220"/>
                  </a:cubicBezTo>
                  <a:cubicBezTo>
                    <a:pt x="1294" y="219"/>
                    <a:pt x="1296" y="220"/>
                    <a:pt x="1296" y="222"/>
                  </a:cubicBezTo>
                  <a:cubicBezTo>
                    <a:pt x="1297" y="224"/>
                    <a:pt x="1297" y="226"/>
                    <a:pt x="1295" y="226"/>
                  </a:cubicBezTo>
                  <a:cubicBezTo>
                    <a:pt x="1294" y="227"/>
                    <a:pt x="1294" y="227"/>
                    <a:pt x="1293" y="227"/>
                  </a:cubicBezTo>
                  <a:cubicBezTo>
                    <a:pt x="1292" y="227"/>
                    <a:pt x="1291" y="226"/>
                    <a:pt x="1290" y="225"/>
                  </a:cubicBezTo>
                  <a:moveTo>
                    <a:pt x="121" y="223"/>
                  </a:moveTo>
                  <a:cubicBezTo>
                    <a:pt x="120" y="222"/>
                    <a:pt x="120" y="219"/>
                    <a:pt x="122" y="219"/>
                  </a:cubicBezTo>
                  <a:cubicBezTo>
                    <a:pt x="124" y="218"/>
                    <a:pt x="126" y="218"/>
                    <a:pt x="127" y="220"/>
                  </a:cubicBezTo>
                  <a:cubicBezTo>
                    <a:pt x="128" y="222"/>
                    <a:pt x="127" y="224"/>
                    <a:pt x="125" y="225"/>
                  </a:cubicBezTo>
                  <a:cubicBezTo>
                    <a:pt x="125" y="225"/>
                    <a:pt x="124" y="225"/>
                    <a:pt x="124" y="225"/>
                  </a:cubicBezTo>
                  <a:cubicBezTo>
                    <a:pt x="122" y="225"/>
                    <a:pt x="121" y="224"/>
                    <a:pt x="121" y="223"/>
                  </a:cubicBezTo>
                  <a:moveTo>
                    <a:pt x="723" y="218"/>
                  </a:moveTo>
                  <a:cubicBezTo>
                    <a:pt x="721" y="217"/>
                    <a:pt x="720" y="215"/>
                    <a:pt x="721" y="213"/>
                  </a:cubicBezTo>
                  <a:cubicBezTo>
                    <a:pt x="721" y="212"/>
                    <a:pt x="723" y="211"/>
                    <a:pt x="725" y="211"/>
                  </a:cubicBezTo>
                  <a:cubicBezTo>
                    <a:pt x="727" y="212"/>
                    <a:pt x="728" y="214"/>
                    <a:pt x="727" y="216"/>
                  </a:cubicBezTo>
                  <a:cubicBezTo>
                    <a:pt x="727" y="217"/>
                    <a:pt x="725" y="218"/>
                    <a:pt x="724" y="218"/>
                  </a:cubicBezTo>
                  <a:cubicBezTo>
                    <a:pt x="724" y="218"/>
                    <a:pt x="723" y="218"/>
                    <a:pt x="723" y="218"/>
                  </a:cubicBezTo>
                  <a:moveTo>
                    <a:pt x="278" y="214"/>
                  </a:moveTo>
                  <a:cubicBezTo>
                    <a:pt x="276" y="214"/>
                    <a:pt x="274" y="212"/>
                    <a:pt x="274" y="210"/>
                  </a:cubicBezTo>
                  <a:cubicBezTo>
                    <a:pt x="274" y="209"/>
                    <a:pt x="276" y="207"/>
                    <a:pt x="278" y="207"/>
                  </a:cubicBezTo>
                  <a:cubicBezTo>
                    <a:pt x="280" y="207"/>
                    <a:pt x="281" y="209"/>
                    <a:pt x="281" y="211"/>
                  </a:cubicBezTo>
                  <a:cubicBezTo>
                    <a:pt x="281" y="213"/>
                    <a:pt x="280" y="214"/>
                    <a:pt x="278" y="214"/>
                  </a:cubicBezTo>
                  <a:cubicBezTo>
                    <a:pt x="278" y="214"/>
                    <a:pt x="278" y="214"/>
                    <a:pt x="278" y="214"/>
                  </a:cubicBezTo>
                  <a:moveTo>
                    <a:pt x="1115" y="212"/>
                  </a:moveTo>
                  <a:cubicBezTo>
                    <a:pt x="1113" y="211"/>
                    <a:pt x="1112" y="209"/>
                    <a:pt x="1113" y="208"/>
                  </a:cubicBezTo>
                  <a:cubicBezTo>
                    <a:pt x="1114" y="206"/>
                    <a:pt x="1116" y="205"/>
                    <a:pt x="1118" y="206"/>
                  </a:cubicBezTo>
                  <a:cubicBezTo>
                    <a:pt x="1120" y="207"/>
                    <a:pt x="1120" y="209"/>
                    <a:pt x="1120" y="211"/>
                  </a:cubicBezTo>
                  <a:cubicBezTo>
                    <a:pt x="1119" y="212"/>
                    <a:pt x="1118" y="213"/>
                    <a:pt x="1116" y="213"/>
                  </a:cubicBezTo>
                  <a:cubicBezTo>
                    <a:pt x="1116" y="213"/>
                    <a:pt x="1115" y="213"/>
                    <a:pt x="1115" y="212"/>
                  </a:cubicBezTo>
                  <a:moveTo>
                    <a:pt x="1281" y="206"/>
                  </a:moveTo>
                  <a:cubicBezTo>
                    <a:pt x="1281" y="204"/>
                    <a:pt x="1281" y="202"/>
                    <a:pt x="1283" y="201"/>
                  </a:cubicBezTo>
                  <a:cubicBezTo>
                    <a:pt x="1285" y="201"/>
                    <a:pt x="1287" y="201"/>
                    <a:pt x="1288" y="203"/>
                  </a:cubicBezTo>
                  <a:cubicBezTo>
                    <a:pt x="1289" y="205"/>
                    <a:pt x="1288" y="207"/>
                    <a:pt x="1286" y="208"/>
                  </a:cubicBezTo>
                  <a:cubicBezTo>
                    <a:pt x="1286" y="208"/>
                    <a:pt x="1285" y="208"/>
                    <a:pt x="1285" y="208"/>
                  </a:cubicBezTo>
                  <a:cubicBezTo>
                    <a:pt x="1283" y="208"/>
                    <a:pt x="1282" y="207"/>
                    <a:pt x="1281" y="206"/>
                  </a:cubicBezTo>
                  <a:moveTo>
                    <a:pt x="111" y="205"/>
                  </a:moveTo>
                  <a:cubicBezTo>
                    <a:pt x="110" y="203"/>
                    <a:pt x="110" y="201"/>
                    <a:pt x="112" y="200"/>
                  </a:cubicBezTo>
                  <a:cubicBezTo>
                    <a:pt x="114" y="200"/>
                    <a:pt x="116" y="200"/>
                    <a:pt x="117" y="202"/>
                  </a:cubicBezTo>
                  <a:cubicBezTo>
                    <a:pt x="118" y="203"/>
                    <a:pt x="117" y="206"/>
                    <a:pt x="115" y="207"/>
                  </a:cubicBezTo>
                  <a:cubicBezTo>
                    <a:pt x="115" y="207"/>
                    <a:pt x="114" y="207"/>
                    <a:pt x="114" y="207"/>
                  </a:cubicBezTo>
                  <a:cubicBezTo>
                    <a:pt x="112" y="207"/>
                    <a:pt x="111" y="206"/>
                    <a:pt x="111" y="205"/>
                  </a:cubicBezTo>
                  <a:moveTo>
                    <a:pt x="730" y="198"/>
                  </a:moveTo>
                  <a:cubicBezTo>
                    <a:pt x="728" y="198"/>
                    <a:pt x="727" y="196"/>
                    <a:pt x="728" y="194"/>
                  </a:cubicBezTo>
                  <a:cubicBezTo>
                    <a:pt x="729" y="192"/>
                    <a:pt x="731" y="191"/>
                    <a:pt x="732" y="192"/>
                  </a:cubicBezTo>
                  <a:cubicBezTo>
                    <a:pt x="734" y="193"/>
                    <a:pt x="735" y="195"/>
                    <a:pt x="734" y="196"/>
                  </a:cubicBezTo>
                  <a:cubicBezTo>
                    <a:pt x="734" y="198"/>
                    <a:pt x="733" y="199"/>
                    <a:pt x="731" y="199"/>
                  </a:cubicBezTo>
                  <a:cubicBezTo>
                    <a:pt x="731" y="199"/>
                    <a:pt x="730" y="199"/>
                    <a:pt x="730" y="198"/>
                  </a:cubicBezTo>
                  <a:moveTo>
                    <a:pt x="1124" y="194"/>
                  </a:moveTo>
                  <a:cubicBezTo>
                    <a:pt x="1122" y="193"/>
                    <a:pt x="1121" y="191"/>
                    <a:pt x="1122" y="189"/>
                  </a:cubicBezTo>
                  <a:cubicBezTo>
                    <a:pt x="1123" y="187"/>
                    <a:pt x="1125" y="187"/>
                    <a:pt x="1127" y="187"/>
                  </a:cubicBezTo>
                  <a:cubicBezTo>
                    <a:pt x="1129" y="188"/>
                    <a:pt x="1129" y="190"/>
                    <a:pt x="1129" y="192"/>
                  </a:cubicBezTo>
                  <a:cubicBezTo>
                    <a:pt x="1128" y="193"/>
                    <a:pt x="1127" y="194"/>
                    <a:pt x="1125" y="194"/>
                  </a:cubicBezTo>
                  <a:cubicBezTo>
                    <a:pt x="1125" y="194"/>
                    <a:pt x="1124" y="194"/>
                    <a:pt x="1124" y="194"/>
                  </a:cubicBezTo>
                  <a:moveTo>
                    <a:pt x="279" y="193"/>
                  </a:moveTo>
                  <a:cubicBezTo>
                    <a:pt x="277" y="193"/>
                    <a:pt x="276" y="192"/>
                    <a:pt x="276" y="190"/>
                  </a:cubicBezTo>
                  <a:cubicBezTo>
                    <a:pt x="276" y="188"/>
                    <a:pt x="278" y="186"/>
                    <a:pt x="280" y="187"/>
                  </a:cubicBezTo>
                  <a:cubicBezTo>
                    <a:pt x="281" y="187"/>
                    <a:pt x="283" y="188"/>
                    <a:pt x="283" y="190"/>
                  </a:cubicBezTo>
                  <a:cubicBezTo>
                    <a:pt x="283" y="192"/>
                    <a:pt x="281" y="193"/>
                    <a:pt x="279" y="193"/>
                  </a:cubicBezTo>
                  <a:cubicBezTo>
                    <a:pt x="279" y="193"/>
                    <a:pt x="279" y="193"/>
                    <a:pt x="279" y="193"/>
                  </a:cubicBezTo>
                  <a:moveTo>
                    <a:pt x="1273" y="187"/>
                  </a:moveTo>
                  <a:cubicBezTo>
                    <a:pt x="1272" y="185"/>
                    <a:pt x="1273" y="183"/>
                    <a:pt x="1274" y="183"/>
                  </a:cubicBezTo>
                  <a:cubicBezTo>
                    <a:pt x="1276" y="182"/>
                    <a:pt x="1278" y="182"/>
                    <a:pt x="1279" y="184"/>
                  </a:cubicBezTo>
                  <a:cubicBezTo>
                    <a:pt x="1280" y="186"/>
                    <a:pt x="1279" y="188"/>
                    <a:pt x="1277" y="189"/>
                  </a:cubicBezTo>
                  <a:cubicBezTo>
                    <a:pt x="1277" y="189"/>
                    <a:pt x="1276" y="189"/>
                    <a:pt x="1276" y="189"/>
                  </a:cubicBezTo>
                  <a:cubicBezTo>
                    <a:pt x="1275" y="189"/>
                    <a:pt x="1273" y="188"/>
                    <a:pt x="1273" y="187"/>
                  </a:cubicBezTo>
                  <a:moveTo>
                    <a:pt x="101" y="187"/>
                  </a:moveTo>
                  <a:cubicBezTo>
                    <a:pt x="100" y="185"/>
                    <a:pt x="100" y="183"/>
                    <a:pt x="102" y="182"/>
                  </a:cubicBezTo>
                  <a:cubicBezTo>
                    <a:pt x="104" y="181"/>
                    <a:pt x="106" y="182"/>
                    <a:pt x="107" y="184"/>
                  </a:cubicBezTo>
                  <a:cubicBezTo>
                    <a:pt x="108" y="185"/>
                    <a:pt x="107" y="187"/>
                    <a:pt x="105" y="188"/>
                  </a:cubicBezTo>
                  <a:cubicBezTo>
                    <a:pt x="105" y="189"/>
                    <a:pt x="104" y="189"/>
                    <a:pt x="104" y="189"/>
                  </a:cubicBezTo>
                  <a:cubicBezTo>
                    <a:pt x="102" y="189"/>
                    <a:pt x="101" y="188"/>
                    <a:pt x="101" y="187"/>
                  </a:cubicBezTo>
                  <a:moveTo>
                    <a:pt x="737" y="179"/>
                  </a:moveTo>
                  <a:cubicBezTo>
                    <a:pt x="735" y="178"/>
                    <a:pt x="734" y="176"/>
                    <a:pt x="735" y="174"/>
                  </a:cubicBezTo>
                  <a:cubicBezTo>
                    <a:pt x="736" y="173"/>
                    <a:pt x="738" y="172"/>
                    <a:pt x="740" y="172"/>
                  </a:cubicBezTo>
                  <a:cubicBezTo>
                    <a:pt x="741" y="173"/>
                    <a:pt x="742" y="175"/>
                    <a:pt x="742" y="177"/>
                  </a:cubicBezTo>
                  <a:cubicBezTo>
                    <a:pt x="741" y="178"/>
                    <a:pt x="740" y="179"/>
                    <a:pt x="738" y="179"/>
                  </a:cubicBezTo>
                  <a:cubicBezTo>
                    <a:pt x="738" y="179"/>
                    <a:pt x="738" y="179"/>
                    <a:pt x="737" y="179"/>
                  </a:cubicBezTo>
                  <a:moveTo>
                    <a:pt x="1133" y="175"/>
                  </a:moveTo>
                  <a:cubicBezTo>
                    <a:pt x="1131" y="174"/>
                    <a:pt x="1130" y="172"/>
                    <a:pt x="1131" y="170"/>
                  </a:cubicBezTo>
                  <a:cubicBezTo>
                    <a:pt x="1132" y="169"/>
                    <a:pt x="1134" y="168"/>
                    <a:pt x="1136" y="169"/>
                  </a:cubicBezTo>
                  <a:cubicBezTo>
                    <a:pt x="1138" y="170"/>
                    <a:pt x="1138" y="172"/>
                    <a:pt x="1137" y="173"/>
                  </a:cubicBezTo>
                  <a:cubicBezTo>
                    <a:pt x="1137" y="175"/>
                    <a:pt x="1136" y="175"/>
                    <a:pt x="1134" y="175"/>
                  </a:cubicBezTo>
                  <a:cubicBezTo>
                    <a:pt x="1134" y="175"/>
                    <a:pt x="1133" y="175"/>
                    <a:pt x="1133" y="175"/>
                  </a:cubicBezTo>
                  <a:moveTo>
                    <a:pt x="280" y="173"/>
                  </a:moveTo>
                  <a:cubicBezTo>
                    <a:pt x="279" y="173"/>
                    <a:pt x="277" y="171"/>
                    <a:pt x="277" y="169"/>
                  </a:cubicBezTo>
                  <a:cubicBezTo>
                    <a:pt x="277" y="167"/>
                    <a:pt x="279" y="166"/>
                    <a:pt x="281" y="166"/>
                  </a:cubicBezTo>
                  <a:cubicBezTo>
                    <a:pt x="283" y="166"/>
                    <a:pt x="284" y="168"/>
                    <a:pt x="284" y="170"/>
                  </a:cubicBezTo>
                  <a:cubicBezTo>
                    <a:pt x="284" y="171"/>
                    <a:pt x="283" y="173"/>
                    <a:pt x="281" y="173"/>
                  </a:cubicBezTo>
                  <a:cubicBezTo>
                    <a:pt x="280" y="173"/>
                    <a:pt x="280" y="173"/>
                    <a:pt x="280" y="173"/>
                  </a:cubicBezTo>
                  <a:moveTo>
                    <a:pt x="91" y="169"/>
                  </a:moveTo>
                  <a:cubicBezTo>
                    <a:pt x="90" y="167"/>
                    <a:pt x="90" y="165"/>
                    <a:pt x="92" y="164"/>
                  </a:cubicBezTo>
                  <a:cubicBezTo>
                    <a:pt x="94" y="163"/>
                    <a:pt x="96" y="164"/>
                    <a:pt x="97" y="165"/>
                  </a:cubicBezTo>
                  <a:cubicBezTo>
                    <a:pt x="98" y="167"/>
                    <a:pt x="97" y="169"/>
                    <a:pt x="95" y="170"/>
                  </a:cubicBezTo>
                  <a:cubicBezTo>
                    <a:pt x="95" y="170"/>
                    <a:pt x="94" y="171"/>
                    <a:pt x="94" y="171"/>
                  </a:cubicBezTo>
                  <a:cubicBezTo>
                    <a:pt x="92" y="171"/>
                    <a:pt x="91" y="170"/>
                    <a:pt x="91" y="169"/>
                  </a:cubicBezTo>
                  <a:moveTo>
                    <a:pt x="1264" y="168"/>
                  </a:moveTo>
                  <a:cubicBezTo>
                    <a:pt x="1263" y="167"/>
                    <a:pt x="1264" y="165"/>
                    <a:pt x="1266" y="164"/>
                  </a:cubicBezTo>
                  <a:cubicBezTo>
                    <a:pt x="1267" y="163"/>
                    <a:pt x="1269" y="164"/>
                    <a:pt x="1270" y="165"/>
                  </a:cubicBezTo>
                  <a:cubicBezTo>
                    <a:pt x="1271" y="167"/>
                    <a:pt x="1270" y="169"/>
                    <a:pt x="1269" y="170"/>
                  </a:cubicBezTo>
                  <a:cubicBezTo>
                    <a:pt x="1268" y="170"/>
                    <a:pt x="1268" y="170"/>
                    <a:pt x="1267" y="170"/>
                  </a:cubicBezTo>
                  <a:cubicBezTo>
                    <a:pt x="1266" y="170"/>
                    <a:pt x="1265" y="170"/>
                    <a:pt x="1264" y="168"/>
                  </a:cubicBezTo>
                  <a:moveTo>
                    <a:pt x="744" y="159"/>
                  </a:moveTo>
                  <a:cubicBezTo>
                    <a:pt x="742" y="159"/>
                    <a:pt x="742" y="157"/>
                    <a:pt x="742" y="155"/>
                  </a:cubicBezTo>
                  <a:cubicBezTo>
                    <a:pt x="743" y="153"/>
                    <a:pt x="745" y="152"/>
                    <a:pt x="747" y="153"/>
                  </a:cubicBezTo>
                  <a:cubicBezTo>
                    <a:pt x="748" y="154"/>
                    <a:pt x="749" y="156"/>
                    <a:pt x="749" y="157"/>
                  </a:cubicBezTo>
                  <a:cubicBezTo>
                    <a:pt x="748" y="159"/>
                    <a:pt x="747" y="160"/>
                    <a:pt x="746" y="160"/>
                  </a:cubicBezTo>
                  <a:cubicBezTo>
                    <a:pt x="745" y="160"/>
                    <a:pt x="745" y="160"/>
                    <a:pt x="744" y="159"/>
                  </a:cubicBezTo>
                  <a:moveTo>
                    <a:pt x="1142" y="156"/>
                  </a:moveTo>
                  <a:cubicBezTo>
                    <a:pt x="1140" y="155"/>
                    <a:pt x="1139" y="153"/>
                    <a:pt x="1140" y="152"/>
                  </a:cubicBezTo>
                  <a:cubicBezTo>
                    <a:pt x="1141" y="150"/>
                    <a:pt x="1143" y="149"/>
                    <a:pt x="1145" y="150"/>
                  </a:cubicBezTo>
                  <a:cubicBezTo>
                    <a:pt x="1147" y="151"/>
                    <a:pt x="1147" y="153"/>
                    <a:pt x="1146" y="155"/>
                  </a:cubicBezTo>
                  <a:cubicBezTo>
                    <a:pt x="1146" y="156"/>
                    <a:pt x="1145" y="157"/>
                    <a:pt x="1143" y="157"/>
                  </a:cubicBezTo>
                  <a:cubicBezTo>
                    <a:pt x="1143" y="157"/>
                    <a:pt x="1142" y="156"/>
                    <a:pt x="1142" y="156"/>
                  </a:cubicBezTo>
                  <a:moveTo>
                    <a:pt x="81" y="151"/>
                  </a:moveTo>
                  <a:cubicBezTo>
                    <a:pt x="80" y="149"/>
                    <a:pt x="80" y="147"/>
                    <a:pt x="82" y="146"/>
                  </a:cubicBezTo>
                  <a:cubicBezTo>
                    <a:pt x="84" y="145"/>
                    <a:pt x="86" y="146"/>
                    <a:pt x="87" y="147"/>
                  </a:cubicBezTo>
                  <a:cubicBezTo>
                    <a:pt x="88" y="149"/>
                    <a:pt x="87" y="151"/>
                    <a:pt x="85" y="152"/>
                  </a:cubicBezTo>
                  <a:cubicBezTo>
                    <a:pt x="85" y="152"/>
                    <a:pt x="84" y="152"/>
                    <a:pt x="84" y="152"/>
                  </a:cubicBezTo>
                  <a:cubicBezTo>
                    <a:pt x="82" y="152"/>
                    <a:pt x="81" y="152"/>
                    <a:pt x="81" y="151"/>
                  </a:cubicBezTo>
                  <a:moveTo>
                    <a:pt x="282" y="152"/>
                  </a:moveTo>
                  <a:cubicBezTo>
                    <a:pt x="280" y="152"/>
                    <a:pt x="279" y="150"/>
                    <a:pt x="279" y="148"/>
                  </a:cubicBezTo>
                  <a:cubicBezTo>
                    <a:pt x="279" y="146"/>
                    <a:pt x="281" y="145"/>
                    <a:pt x="283" y="145"/>
                  </a:cubicBezTo>
                  <a:cubicBezTo>
                    <a:pt x="284" y="145"/>
                    <a:pt x="286" y="147"/>
                    <a:pt x="286" y="149"/>
                  </a:cubicBezTo>
                  <a:cubicBezTo>
                    <a:pt x="286" y="151"/>
                    <a:pt x="284" y="152"/>
                    <a:pt x="282" y="152"/>
                  </a:cubicBezTo>
                  <a:cubicBezTo>
                    <a:pt x="282" y="152"/>
                    <a:pt x="282" y="152"/>
                    <a:pt x="282" y="152"/>
                  </a:cubicBezTo>
                  <a:moveTo>
                    <a:pt x="1255" y="149"/>
                  </a:moveTo>
                  <a:cubicBezTo>
                    <a:pt x="1254" y="148"/>
                    <a:pt x="1255" y="146"/>
                    <a:pt x="1257" y="145"/>
                  </a:cubicBezTo>
                  <a:cubicBezTo>
                    <a:pt x="1259" y="144"/>
                    <a:pt x="1261" y="145"/>
                    <a:pt x="1262" y="147"/>
                  </a:cubicBezTo>
                  <a:cubicBezTo>
                    <a:pt x="1262" y="148"/>
                    <a:pt x="1262" y="150"/>
                    <a:pt x="1260" y="151"/>
                  </a:cubicBezTo>
                  <a:cubicBezTo>
                    <a:pt x="1259" y="151"/>
                    <a:pt x="1259" y="151"/>
                    <a:pt x="1258" y="151"/>
                  </a:cubicBezTo>
                  <a:cubicBezTo>
                    <a:pt x="1257" y="151"/>
                    <a:pt x="1256" y="151"/>
                    <a:pt x="1255" y="149"/>
                  </a:cubicBezTo>
                  <a:moveTo>
                    <a:pt x="743" y="146"/>
                  </a:moveTo>
                  <a:cubicBezTo>
                    <a:pt x="741" y="146"/>
                    <a:pt x="740" y="144"/>
                    <a:pt x="740" y="142"/>
                  </a:cubicBezTo>
                  <a:cubicBezTo>
                    <a:pt x="740" y="140"/>
                    <a:pt x="742" y="139"/>
                    <a:pt x="744" y="139"/>
                  </a:cubicBezTo>
                  <a:cubicBezTo>
                    <a:pt x="746" y="139"/>
                    <a:pt x="747" y="141"/>
                    <a:pt x="747" y="143"/>
                  </a:cubicBezTo>
                  <a:cubicBezTo>
                    <a:pt x="747" y="145"/>
                    <a:pt x="745" y="146"/>
                    <a:pt x="743" y="146"/>
                  </a:cubicBezTo>
                  <a:cubicBezTo>
                    <a:pt x="743" y="146"/>
                    <a:pt x="743" y="146"/>
                    <a:pt x="743" y="146"/>
                  </a:cubicBezTo>
                  <a:moveTo>
                    <a:pt x="722" y="144"/>
                  </a:moveTo>
                  <a:cubicBezTo>
                    <a:pt x="720" y="143"/>
                    <a:pt x="719" y="142"/>
                    <a:pt x="719" y="140"/>
                  </a:cubicBezTo>
                  <a:cubicBezTo>
                    <a:pt x="720" y="138"/>
                    <a:pt x="721" y="136"/>
                    <a:pt x="723" y="137"/>
                  </a:cubicBezTo>
                  <a:cubicBezTo>
                    <a:pt x="725" y="137"/>
                    <a:pt x="726" y="139"/>
                    <a:pt x="726" y="140"/>
                  </a:cubicBezTo>
                  <a:cubicBezTo>
                    <a:pt x="726" y="142"/>
                    <a:pt x="724" y="144"/>
                    <a:pt x="723" y="144"/>
                  </a:cubicBezTo>
                  <a:cubicBezTo>
                    <a:pt x="722" y="144"/>
                    <a:pt x="722" y="144"/>
                    <a:pt x="722" y="144"/>
                  </a:cubicBezTo>
                  <a:moveTo>
                    <a:pt x="702" y="141"/>
                  </a:moveTo>
                  <a:cubicBezTo>
                    <a:pt x="700" y="141"/>
                    <a:pt x="698" y="139"/>
                    <a:pt x="699" y="137"/>
                  </a:cubicBezTo>
                  <a:cubicBezTo>
                    <a:pt x="699" y="135"/>
                    <a:pt x="701" y="134"/>
                    <a:pt x="703" y="134"/>
                  </a:cubicBezTo>
                  <a:cubicBezTo>
                    <a:pt x="704" y="135"/>
                    <a:pt x="706" y="136"/>
                    <a:pt x="706" y="138"/>
                  </a:cubicBezTo>
                  <a:cubicBezTo>
                    <a:pt x="705" y="140"/>
                    <a:pt x="704" y="141"/>
                    <a:pt x="702" y="141"/>
                  </a:cubicBezTo>
                  <a:cubicBezTo>
                    <a:pt x="702" y="141"/>
                    <a:pt x="702" y="141"/>
                    <a:pt x="702" y="141"/>
                  </a:cubicBezTo>
                  <a:moveTo>
                    <a:pt x="681" y="139"/>
                  </a:moveTo>
                  <a:cubicBezTo>
                    <a:pt x="679" y="139"/>
                    <a:pt x="678" y="137"/>
                    <a:pt x="678" y="135"/>
                  </a:cubicBezTo>
                  <a:cubicBezTo>
                    <a:pt x="678" y="133"/>
                    <a:pt x="680" y="132"/>
                    <a:pt x="682" y="132"/>
                  </a:cubicBezTo>
                  <a:cubicBezTo>
                    <a:pt x="684" y="132"/>
                    <a:pt x="685" y="134"/>
                    <a:pt x="685" y="136"/>
                  </a:cubicBezTo>
                  <a:cubicBezTo>
                    <a:pt x="685" y="138"/>
                    <a:pt x="683" y="139"/>
                    <a:pt x="682" y="139"/>
                  </a:cubicBezTo>
                  <a:cubicBezTo>
                    <a:pt x="681" y="139"/>
                    <a:pt x="681" y="139"/>
                    <a:pt x="681" y="139"/>
                  </a:cubicBezTo>
                  <a:moveTo>
                    <a:pt x="1151" y="138"/>
                  </a:moveTo>
                  <a:cubicBezTo>
                    <a:pt x="1149" y="137"/>
                    <a:pt x="1148" y="135"/>
                    <a:pt x="1149" y="133"/>
                  </a:cubicBezTo>
                  <a:cubicBezTo>
                    <a:pt x="1150" y="131"/>
                    <a:pt x="1152" y="130"/>
                    <a:pt x="1154" y="131"/>
                  </a:cubicBezTo>
                  <a:cubicBezTo>
                    <a:pt x="1155" y="132"/>
                    <a:pt x="1156" y="134"/>
                    <a:pt x="1155" y="136"/>
                  </a:cubicBezTo>
                  <a:cubicBezTo>
                    <a:pt x="1155" y="137"/>
                    <a:pt x="1154" y="138"/>
                    <a:pt x="1152" y="138"/>
                  </a:cubicBezTo>
                  <a:cubicBezTo>
                    <a:pt x="1152" y="138"/>
                    <a:pt x="1151" y="138"/>
                    <a:pt x="1151" y="138"/>
                  </a:cubicBezTo>
                  <a:moveTo>
                    <a:pt x="660" y="136"/>
                  </a:moveTo>
                  <a:cubicBezTo>
                    <a:pt x="659" y="136"/>
                    <a:pt x="657" y="135"/>
                    <a:pt x="657" y="133"/>
                  </a:cubicBezTo>
                  <a:cubicBezTo>
                    <a:pt x="658" y="131"/>
                    <a:pt x="659" y="129"/>
                    <a:pt x="661" y="130"/>
                  </a:cubicBezTo>
                  <a:cubicBezTo>
                    <a:pt x="663" y="130"/>
                    <a:pt x="665" y="131"/>
                    <a:pt x="664" y="133"/>
                  </a:cubicBezTo>
                  <a:cubicBezTo>
                    <a:pt x="664" y="135"/>
                    <a:pt x="663" y="136"/>
                    <a:pt x="661" y="136"/>
                  </a:cubicBezTo>
                  <a:cubicBezTo>
                    <a:pt x="660" y="136"/>
                    <a:pt x="660" y="136"/>
                    <a:pt x="660" y="136"/>
                  </a:cubicBezTo>
                  <a:moveTo>
                    <a:pt x="71" y="132"/>
                  </a:moveTo>
                  <a:cubicBezTo>
                    <a:pt x="70" y="131"/>
                    <a:pt x="70" y="129"/>
                    <a:pt x="72" y="128"/>
                  </a:cubicBezTo>
                  <a:cubicBezTo>
                    <a:pt x="74" y="127"/>
                    <a:pt x="76" y="127"/>
                    <a:pt x="77" y="129"/>
                  </a:cubicBezTo>
                  <a:cubicBezTo>
                    <a:pt x="78" y="131"/>
                    <a:pt x="77" y="133"/>
                    <a:pt x="75" y="134"/>
                  </a:cubicBezTo>
                  <a:cubicBezTo>
                    <a:pt x="75" y="134"/>
                    <a:pt x="74" y="134"/>
                    <a:pt x="74" y="134"/>
                  </a:cubicBezTo>
                  <a:cubicBezTo>
                    <a:pt x="72" y="134"/>
                    <a:pt x="71" y="134"/>
                    <a:pt x="71" y="132"/>
                  </a:cubicBezTo>
                  <a:moveTo>
                    <a:pt x="640" y="134"/>
                  </a:moveTo>
                  <a:cubicBezTo>
                    <a:pt x="638" y="134"/>
                    <a:pt x="637" y="132"/>
                    <a:pt x="637" y="130"/>
                  </a:cubicBezTo>
                  <a:cubicBezTo>
                    <a:pt x="637" y="128"/>
                    <a:pt x="639" y="127"/>
                    <a:pt x="641" y="127"/>
                  </a:cubicBezTo>
                  <a:cubicBezTo>
                    <a:pt x="643" y="127"/>
                    <a:pt x="644" y="129"/>
                    <a:pt x="644" y="131"/>
                  </a:cubicBezTo>
                  <a:cubicBezTo>
                    <a:pt x="644" y="133"/>
                    <a:pt x="642" y="134"/>
                    <a:pt x="640" y="134"/>
                  </a:cubicBezTo>
                  <a:cubicBezTo>
                    <a:pt x="640" y="134"/>
                    <a:pt x="640" y="134"/>
                    <a:pt x="640" y="134"/>
                  </a:cubicBezTo>
                  <a:moveTo>
                    <a:pt x="1247" y="131"/>
                  </a:moveTo>
                  <a:cubicBezTo>
                    <a:pt x="1246" y="129"/>
                    <a:pt x="1246" y="127"/>
                    <a:pt x="1248" y="126"/>
                  </a:cubicBezTo>
                  <a:cubicBezTo>
                    <a:pt x="1250" y="125"/>
                    <a:pt x="1252" y="126"/>
                    <a:pt x="1253" y="128"/>
                  </a:cubicBezTo>
                  <a:cubicBezTo>
                    <a:pt x="1254" y="129"/>
                    <a:pt x="1253" y="132"/>
                    <a:pt x="1251" y="132"/>
                  </a:cubicBezTo>
                  <a:cubicBezTo>
                    <a:pt x="1251" y="133"/>
                    <a:pt x="1250" y="133"/>
                    <a:pt x="1250" y="133"/>
                  </a:cubicBezTo>
                  <a:cubicBezTo>
                    <a:pt x="1248" y="133"/>
                    <a:pt x="1247" y="132"/>
                    <a:pt x="1247" y="131"/>
                  </a:cubicBezTo>
                  <a:moveTo>
                    <a:pt x="619" y="132"/>
                  </a:moveTo>
                  <a:cubicBezTo>
                    <a:pt x="617" y="131"/>
                    <a:pt x="616" y="130"/>
                    <a:pt x="616" y="128"/>
                  </a:cubicBezTo>
                  <a:cubicBezTo>
                    <a:pt x="616" y="126"/>
                    <a:pt x="618" y="125"/>
                    <a:pt x="620" y="125"/>
                  </a:cubicBezTo>
                  <a:cubicBezTo>
                    <a:pt x="622" y="125"/>
                    <a:pt x="623" y="127"/>
                    <a:pt x="623" y="129"/>
                  </a:cubicBezTo>
                  <a:cubicBezTo>
                    <a:pt x="623" y="130"/>
                    <a:pt x="621" y="132"/>
                    <a:pt x="620" y="132"/>
                  </a:cubicBezTo>
                  <a:cubicBezTo>
                    <a:pt x="619" y="132"/>
                    <a:pt x="619" y="132"/>
                    <a:pt x="619" y="132"/>
                  </a:cubicBezTo>
                  <a:moveTo>
                    <a:pt x="284" y="131"/>
                  </a:moveTo>
                  <a:cubicBezTo>
                    <a:pt x="282" y="131"/>
                    <a:pt x="280" y="130"/>
                    <a:pt x="280" y="128"/>
                  </a:cubicBezTo>
                  <a:cubicBezTo>
                    <a:pt x="280" y="126"/>
                    <a:pt x="282" y="124"/>
                    <a:pt x="284" y="125"/>
                  </a:cubicBezTo>
                  <a:cubicBezTo>
                    <a:pt x="286" y="125"/>
                    <a:pt x="287" y="126"/>
                    <a:pt x="287" y="128"/>
                  </a:cubicBezTo>
                  <a:cubicBezTo>
                    <a:pt x="287" y="130"/>
                    <a:pt x="286" y="131"/>
                    <a:pt x="284" y="131"/>
                  </a:cubicBezTo>
                  <a:cubicBezTo>
                    <a:pt x="284" y="131"/>
                    <a:pt x="284" y="131"/>
                    <a:pt x="284" y="131"/>
                  </a:cubicBezTo>
                  <a:moveTo>
                    <a:pt x="599" y="129"/>
                  </a:moveTo>
                  <a:cubicBezTo>
                    <a:pt x="597" y="129"/>
                    <a:pt x="595" y="127"/>
                    <a:pt x="596" y="126"/>
                  </a:cubicBezTo>
                  <a:cubicBezTo>
                    <a:pt x="596" y="124"/>
                    <a:pt x="598" y="122"/>
                    <a:pt x="599" y="123"/>
                  </a:cubicBezTo>
                  <a:cubicBezTo>
                    <a:pt x="601" y="123"/>
                    <a:pt x="603" y="124"/>
                    <a:pt x="603" y="126"/>
                  </a:cubicBezTo>
                  <a:cubicBezTo>
                    <a:pt x="602" y="128"/>
                    <a:pt x="601" y="129"/>
                    <a:pt x="599" y="129"/>
                  </a:cubicBezTo>
                  <a:cubicBezTo>
                    <a:pt x="599" y="129"/>
                    <a:pt x="599" y="129"/>
                    <a:pt x="599" y="129"/>
                  </a:cubicBezTo>
                  <a:moveTo>
                    <a:pt x="578" y="127"/>
                  </a:moveTo>
                  <a:cubicBezTo>
                    <a:pt x="576" y="127"/>
                    <a:pt x="575" y="125"/>
                    <a:pt x="575" y="123"/>
                  </a:cubicBezTo>
                  <a:cubicBezTo>
                    <a:pt x="575" y="121"/>
                    <a:pt x="577" y="120"/>
                    <a:pt x="579" y="120"/>
                  </a:cubicBezTo>
                  <a:cubicBezTo>
                    <a:pt x="581" y="120"/>
                    <a:pt x="582" y="122"/>
                    <a:pt x="582" y="124"/>
                  </a:cubicBezTo>
                  <a:cubicBezTo>
                    <a:pt x="582" y="126"/>
                    <a:pt x="580" y="127"/>
                    <a:pt x="579" y="127"/>
                  </a:cubicBezTo>
                  <a:cubicBezTo>
                    <a:pt x="578" y="127"/>
                    <a:pt x="578" y="127"/>
                    <a:pt x="578" y="127"/>
                  </a:cubicBezTo>
                  <a:moveTo>
                    <a:pt x="557" y="125"/>
                  </a:moveTo>
                  <a:cubicBezTo>
                    <a:pt x="556" y="124"/>
                    <a:pt x="554" y="123"/>
                    <a:pt x="554" y="121"/>
                  </a:cubicBezTo>
                  <a:cubicBezTo>
                    <a:pt x="555" y="119"/>
                    <a:pt x="556" y="118"/>
                    <a:pt x="558" y="118"/>
                  </a:cubicBezTo>
                  <a:cubicBezTo>
                    <a:pt x="560" y="118"/>
                    <a:pt x="562" y="120"/>
                    <a:pt x="561" y="122"/>
                  </a:cubicBezTo>
                  <a:cubicBezTo>
                    <a:pt x="561" y="123"/>
                    <a:pt x="560" y="125"/>
                    <a:pt x="558" y="125"/>
                  </a:cubicBezTo>
                  <a:cubicBezTo>
                    <a:pt x="557" y="125"/>
                    <a:pt x="557" y="125"/>
                    <a:pt x="557" y="125"/>
                  </a:cubicBezTo>
                  <a:moveTo>
                    <a:pt x="537" y="122"/>
                  </a:moveTo>
                  <a:cubicBezTo>
                    <a:pt x="535" y="122"/>
                    <a:pt x="534" y="120"/>
                    <a:pt x="534" y="118"/>
                  </a:cubicBezTo>
                  <a:cubicBezTo>
                    <a:pt x="534" y="117"/>
                    <a:pt x="536" y="115"/>
                    <a:pt x="538" y="115"/>
                  </a:cubicBezTo>
                  <a:cubicBezTo>
                    <a:pt x="540" y="116"/>
                    <a:pt x="541" y="117"/>
                    <a:pt x="541" y="119"/>
                  </a:cubicBezTo>
                  <a:cubicBezTo>
                    <a:pt x="540" y="121"/>
                    <a:pt x="539" y="122"/>
                    <a:pt x="537" y="122"/>
                  </a:cubicBezTo>
                  <a:cubicBezTo>
                    <a:pt x="537" y="122"/>
                    <a:pt x="537" y="122"/>
                    <a:pt x="537" y="122"/>
                  </a:cubicBezTo>
                  <a:moveTo>
                    <a:pt x="516" y="120"/>
                  </a:moveTo>
                  <a:cubicBezTo>
                    <a:pt x="514" y="120"/>
                    <a:pt x="513" y="118"/>
                    <a:pt x="513" y="116"/>
                  </a:cubicBezTo>
                  <a:cubicBezTo>
                    <a:pt x="513" y="114"/>
                    <a:pt x="515" y="113"/>
                    <a:pt x="517" y="113"/>
                  </a:cubicBezTo>
                  <a:cubicBezTo>
                    <a:pt x="519" y="113"/>
                    <a:pt x="520" y="115"/>
                    <a:pt x="520" y="117"/>
                  </a:cubicBezTo>
                  <a:cubicBezTo>
                    <a:pt x="520" y="119"/>
                    <a:pt x="518" y="120"/>
                    <a:pt x="517" y="120"/>
                  </a:cubicBezTo>
                  <a:cubicBezTo>
                    <a:pt x="516" y="120"/>
                    <a:pt x="516" y="120"/>
                    <a:pt x="516" y="120"/>
                  </a:cubicBezTo>
                  <a:moveTo>
                    <a:pt x="1160" y="119"/>
                  </a:moveTo>
                  <a:cubicBezTo>
                    <a:pt x="1158" y="118"/>
                    <a:pt x="1157" y="116"/>
                    <a:pt x="1158" y="114"/>
                  </a:cubicBezTo>
                  <a:cubicBezTo>
                    <a:pt x="1159" y="112"/>
                    <a:pt x="1161" y="112"/>
                    <a:pt x="1163" y="113"/>
                  </a:cubicBezTo>
                  <a:cubicBezTo>
                    <a:pt x="1164" y="113"/>
                    <a:pt x="1165" y="115"/>
                    <a:pt x="1164" y="117"/>
                  </a:cubicBezTo>
                  <a:cubicBezTo>
                    <a:pt x="1164" y="118"/>
                    <a:pt x="1163" y="119"/>
                    <a:pt x="1161" y="119"/>
                  </a:cubicBezTo>
                  <a:cubicBezTo>
                    <a:pt x="1161" y="119"/>
                    <a:pt x="1160" y="119"/>
                    <a:pt x="1160" y="119"/>
                  </a:cubicBezTo>
                  <a:moveTo>
                    <a:pt x="496" y="118"/>
                  </a:moveTo>
                  <a:cubicBezTo>
                    <a:pt x="494" y="117"/>
                    <a:pt x="492" y="116"/>
                    <a:pt x="493" y="114"/>
                  </a:cubicBezTo>
                  <a:cubicBezTo>
                    <a:pt x="493" y="112"/>
                    <a:pt x="495" y="110"/>
                    <a:pt x="496" y="111"/>
                  </a:cubicBezTo>
                  <a:cubicBezTo>
                    <a:pt x="498" y="111"/>
                    <a:pt x="500" y="113"/>
                    <a:pt x="499" y="114"/>
                  </a:cubicBezTo>
                  <a:cubicBezTo>
                    <a:pt x="499" y="116"/>
                    <a:pt x="498" y="118"/>
                    <a:pt x="496" y="118"/>
                  </a:cubicBezTo>
                  <a:cubicBezTo>
                    <a:pt x="496" y="118"/>
                    <a:pt x="496" y="118"/>
                    <a:pt x="496" y="118"/>
                  </a:cubicBezTo>
                  <a:moveTo>
                    <a:pt x="61" y="114"/>
                  </a:moveTo>
                  <a:cubicBezTo>
                    <a:pt x="60" y="113"/>
                    <a:pt x="60" y="110"/>
                    <a:pt x="62" y="110"/>
                  </a:cubicBezTo>
                  <a:cubicBezTo>
                    <a:pt x="64" y="109"/>
                    <a:pt x="66" y="109"/>
                    <a:pt x="67" y="111"/>
                  </a:cubicBezTo>
                  <a:cubicBezTo>
                    <a:pt x="68" y="113"/>
                    <a:pt x="67" y="115"/>
                    <a:pt x="65" y="116"/>
                  </a:cubicBezTo>
                  <a:cubicBezTo>
                    <a:pt x="65" y="116"/>
                    <a:pt x="64" y="116"/>
                    <a:pt x="64" y="116"/>
                  </a:cubicBezTo>
                  <a:cubicBezTo>
                    <a:pt x="62" y="116"/>
                    <a:pt x="61" y="115"/>
                    <a:pt x="61" y="114"/>
                  </a:cubicBezTo>
                  <a:moveTo>
                    <a:pt x="475" y="115"/>
                  </a:moveTo>
                  <a:cubicBezTo>
                    <a:pt x="473" y="115"/>
                    <a:pt x="472" y="113"/>
                    <a:pt x="472" y="111"/>
                  </a:cubicBezTo>
                  <a:cubicBezTo>
                    <a:pt x="472" y="109"/>
                    <a:pt x="474" y="108"/>
                    <a:pt x="476" y="108"/>
                  </a:cubicBezTo>
                  <a:cubicBezTo>
                    <a:pt x="478" y="109"/>
                    <a:pt x="479" y="110"/>
                    <a:pt x="479" y="112"/>
                  </a:cubicBezTo>
                  <a:cubicBezTo>
                    <a:pt x="479" y="114"/>
                    <a:pt x="477" y="115"/>
                    <a:pt x="475" y="115"/>
                  </a:cubicBezTo>
                  <a:cubicBezTo>
                    <a:pt x="475" y="115"/>
                    <a:pt x="475" y="115"/>
                    <a:pt x="475" y="115"/>
                  </a:cubicBezTo>
                  <a:moveTo>
                    <a:pt x="1238" y="112"/>
                  </a:moveTo>
                  <a:cubicBezTo>
                    <a:pt x="1237" y="110"/>
                    <a:pt x="1238" y="108"/>
                    <a:pt x="1239" y="107"/>
                  </a:cubicBezTo>
                  <a:cubicBezTo>
                    <a:pt x="1241" y="106"/>
                    <a:pt x="1243" y="107"/>
                    <a:pt x="1244" y="109"/>
                  </a:cubicBezTo>
                  <a:cubicBezTo>
                    <a:pt x="1245" y="111"/>
                    <a:pt x="1244" y="113"/>
                    <a:pt x="1242" y="114"/>
                  </a:cubicBezTo>
                  <a:cubicBezTo>
                    <a:pt x="1242" y="114"/>
                    <a:pt x="1241" y="114"/>
                    <a:pt x="1241" y="114"/>
                  </a:cubicBezTo>
                  <a:cubicBezTo>
                    <a:pt x="1240" y="114"/>
                    <a:pt x="1238" y="113"/>
                    <a:pt x="1238" y="112"/>
                  </a:cubicBezTo>
                  <a:moveTo>
                    <a:pt x="454" y="113"/>
                  </a:moveTo>
                  <a:cubicBezTo>
                    <a:pt x="453" y="113"/>
                    <a:pt x="451" y="111"/>
                    <a:pt x="451" y="109"/>
                  </a:cubicBezTo>
                  <a:cubicBezTo>
                    <a:pt x="452" y="107"/>
                    <a:pt x="453" y="106"/>
                    <a:pt x="455" y="106"/>
                  </a:cubicBezTo>
                  <a:cubicBezTo>
                    <a:pt x="457" y="106"/>
                    <a:pt x="458" y="108"/>
                    <a:pt x="458" y="110"/>
                  </a:cubicBezTo>
                  <a:cubicBezTo>
                    <a:pt x="458" y="112"/>
                    <a:pt x="457" y="113"/>
                    <a:pt x="455" y="113"/>
                  </a:cubicBezTo>
                  <a:cubicBezTo>
                    <a:pt x="454" y="113"/>
                    <a:pt x="454" y="113"/>
                    <a:pt x="454" y="113"/>
                  </a:cubicBezTo>
                  <a:moveTo>
                    <a:pt x="285" y="111"/>
                  </a:moveTo>
                  <a:cubicBezTo>
                    <a:pt x="283" y="111"/>
                    <a:pt x="282" y="109"/>
                    <a:pt x="282" y="107"/>
                  </a:cubicBezTo>
                  <a:cubicBezTo>
                    <a:pt x="282" y="105"/>
                    <a:pt x="284" y="104"/>
                    <a:pt x="286" y="104"/>
                  </a:cubicBezTo>
                  <a:cubicBezTo>
                    <a:pt x="287" y="104"/>
                    <a:pt x="289" y="106"/>
                    <a:pt x="289" y="108"/>
                  </a:cubicBezTo>
                  <a:cubicBezTo>
                    <a:pt x="289" y="109"/>
                    <a:pt x="287" y="111"/>
                    <a:pt x="285" y="111"/>
                  </a:cubicBezTo>
                  <a:cubicBezTo>
                    <a:pt x="285" y="111"/>
                    <a:pt x="285" y="111"/>
                    <a:pt x="285" y="111"/>
                  </a:cubicBezTo>
                  <a:moveTo>
                    <a:pt x="434" y="110"/>
                  </a:moveTo>
                  <a:cubicBezTo>
                    <a:pt x="432" y="110"/>
                    <a:pt x="431" y="109"/>
                    <a:pt x="431" y="107"/>
                  </a:cubicBezTo>
                  <a:cubicBezTo>
                    <a:pt x="431" y="105"/>
                    <a:pt x="433" y="103"/>
                    <a:pt x="435" y="104"/>
                  </a:cubicBezTo>
                  <a:cubicBezTo>
                    <a:pt x="437" y="104"/>
                    <a:pt x="438" y="106"/>
                    <a:pt x="438" y="107"/>
                  </a:cubicBezTo>
                  <a:cubicBezTo>
                    <a:pt x="437" y="109"/>
                    <a:pt x="436" y="110"/>
                    <a:pt x="434" y="110"/>
                  </a:cubicBezTo>
                  <a:cubicBezTo>
                    <a:pt x="434" y="110"/>
                    <a:pt x="434" y="110"/>
                    <a:pt x="434" y="110"/>
                  </a:cubicBezTo>
                  <a:moveTo>
                    <a:pt x="413" y="108"/>
                  </a:moveTo>
                  <a:cubicBezTo>
                    <a:pt x="411" y="108"/>
                    <a:pt x="410" y="106"/>
                    <a:pt x="410" y="104"/>
                  </a:cubicBezTo>
                  <a:cubicBezTo>
                    <a:pt x="410" y="102"/>
                    <a:pt x="412" y="101"/>
                    <a:pt x="414" y="101"/>
                  </a:cubicBezTo>
                  <a:cubicBezTo>
                    <a:pt x="416" y="101"/>
                    <a:pt x="417" y="103"/>
                    <a:pt x="417" y="105"/>
                  </a:cubicBezTo>
                  <a:cubicBezTo>
                    <a:pt x="417" y="107"/>
                    <a:pt x="415" y="108"/>
                    <a:pt x="414" y="108"/>
                  </a:cubicBezTo>
                  <a:cubicBezTo>
                    <a:pt x="413" y="108"/>
                    <a:pt x="413" y="108"/>
                    <a:pt x="413" y="108"/>
                  </a:cubicBezTo>
                  <a:moveTo>
                    <a:pt x="393" y="106"/>
                  </a:moveTo>
                  <a:cubicBezTo>
                    <a:pt x="391" y="106"/>
                    <a:pt x="389" y="104"/>
                    <a:pt x="390" y="102"/>
                  </a:cubicBezTo>
                  <a:cubicBezTo>
                    <a:pt x="390" y="100"/>
                    <a:pt x="392" y="99"/>
                    <a:pt x="393" y="99"/>
                  </a:cubicBezTo>
                  <a:cubicBezTo>
                    <a:pt x="395" y="99"/>
                    <a:pt x="397" y="101"/>
                    <a:pt x="396" y="103"/>
                  </a:cubicBezTo>
                  <a:cubicBezTo>
                    <a:pt x="396" y="104"/>
                    <a:pt x="395" y="106"/>
                    <a:pt x="393" y="106"/>
                  </a:cubicBezTo>
                  <a:cubicBezTo>
                    <a:pt x="393" y="106"/>
                    <a:pt x="393" y="106"/>
                    <a:pt x="393" y="106"/>
                  </a:cubicBezTo>
                  <a:moveTo>
                    <a:pt x="372" y="103"/>
                  </a:moveTo>
                  <a:cubicBezTo>
                    <a:pt x="370" y="103"/>
                    <a:pt x="369" y="101"/>
                    <a:pt x="369" y="100"/>
                  </a:cubicBezTo>
                  <a:cubicBezTo>
                    <a:pt x="369" y="98"/>
                    <a:pt x="371" y="96"/>
                    <a:pt x="373" y="97"/>
                  </a:cubicBezTo>
                  <a:cubicBezTo>
                    <a:pt x="375" y="97"/>
                    <a:pt x="376" y="98"/>
                    <a:pt x="376" y="100"/>
                  </a:cubicBezTo>
                  <a:cubicBezTo>
                    <a:pt x="376" y="102"/>
                    <a:pt x="374" y="103"/>
                    <a:pt x="372" y="103"/>
                  </a:cubicBezTo>
                  <a:cubicBezTo>
                    <a:pt x="372" y="103"/>
                    <a:pt x="372" y="103"/>
                    <a:pt x="372" y="103"/>
                  </a:cubicBezTo>
                  <a:moveTo>
                    <a:pt x="351" y="101"/>
                  </a:moveTo>
                  <a:cubicBezTo>
                    <a:pt x="350" y="101"/>
                    <a:pt x="348" y="99"/>
                    <a:pt x="348" y="97"/>
                  </a:cubicBezTo>
                  <a:cubicBezTo>
                    <a:pt x="349" y="95"/>
                    <a:pt x="350" y="94"/>
                    <a:pt x="352" y="94"/>
                  </a:cubicBezTo>
                  <a:cubicBezTo>
                    <a:pt x="354" y="94"/>
                    <a:pt x="356" y="96"/>
                    <a:pt x="355" y="98"/>
                  </a:cubicBezTo>
                  <a:cubicBezTo>
                    <a:pt x="355" y="100"/>
                    <a:pt x="354" y="101"/>
                    <a:pt x="352" y="101"/>
                  </a:cubicBezTo>
                  <a:cubicBezTo>
                    <a:pt x="351" y="101"/>
                    <a:pt x="351" y="101"/>
                    <a:pt x="351" y="101"/>
                  </a:cubicBezTo>
                  <a:moveTo>
                    <a:pt x="1169" y="100"/>
                  </a:moveTo>
                  <a:cubicBezTo>
                    <a:pt x="1167" y="99"/>
                    <a:pt x="1166" y="97"/>
                    <a:pt x="1167" y="95"/>
                  </a:cubicBezTo>
                  <a:cubicBezTo>
                    <a:pt x="1168" y="94"/>
                    <a:pt x="1170" y="93"/>
                    <a:pt x="1172" y="94"/>
                  </a:cubicBezTo>
                  <a:cubicBezTo>
                    <a:pt x="1173" y="95"/>
                    <a:pt x="1174" y="97"/>
                    <a:pt x="1173" y="98"/>
                  </a:cubicBezTo>
                  <a:cubicBezTo>
                    <a:pt x="1173" y="100"/>
                    <a:pt x="1172" y="100"/>
                    <a:pt x="1170" y="100"/>
                  </a:cubicBezTo>
                  <a:cubicBezTo>
                    <a:pt x="1170" y="100"/>
                    <a:pt x="1169" y="100"/>
                    <a:pt x="1169" y="100"/>
                  </a:cubicBezTo>
                  <a:moveTo>
                    <a:pt x="331" y="99"/>
                  </a:moveTo>
                  <a:cubicBezTo>
                    <a:pt x="329" y="98"/>
                    <a:pt x="328" y="97"/>
                    <a:pt x="328" y="95"/>
                  </a:cubicBezTo>
                  <a:cubicBezTo>
                    <a:pt x="328" y="93"/>
                    <a:pt x="330" y="92"/>
                    <a:pt x="332" y="92"/>
                  </a:cubicBezTo>
                  <a:cubicBezTo>
                    <a:pt x="334" y="92"/>
                    <a:pt x="335" y="94"/>
                    <a:pt x="335" y="96"/>
                  </a:cubicBezTo>
                  <a:cubicBezTo>
                    <a:pt x="334" y="97"/>
                    <a:pt x="333" y="99"/>
                    <a:pt x="331" y="99"/>
                  </a:cubicBezTo>
                  <a:cubicBezTo>
                    <a:pt x="331" y="99"/>
                    <a:pt x="331" y="99"/>
                    <a:pt x="331" y="99"/>
                  </a:cubicBezTo>
                  <a:moveTo>
                    <a:pt x="51" y="96"/>
                  </a:moveTo>
                  <a:cubicBezTo>
                    <a:pt x="50" y="94"/>
                    <a:pt x="50" y="92"/>
                    <a:pt x="52" y="91"/>
                  </a:cubicBezTo>
                  <a:cubicBezTo>
                    <a:pt x="54" y="90"/>
                    <a:pt x="56" y="91"/>
                    <a:pt x="57" y="93"/>
                  </a:cubicBezTo>
                  <a:cubicBezTo>
                    <a:pt x="58" y="94"/>
                    <a:pt x="57" y="97"/>
                    <a:pt x="55" y="97"/>
                  </a:cubicBezTo>
                  <a:cubicBezTo>
                    <a:pt x="55" y="98"/>
                    <a:pt x="54" y="98"/>
                    <a:pt x="54" y="98"/>
                  </a:cubicBezTo>
                  <a:cubicBezTo>
                    <a:pt x="52" y="98"/>
                    <a:pt x="51" y="97"/>
                    <a:pt x="51" y="96"/>
                  </a:cubicBezTo>
                  <a:moveTo>
                    <a:pt x="310" y="96"/>
                  </a:moveTo>
                  <a:cubicBezTo>
                    <a:pt x="308" y="96"/>
                    <a:pt x="307" y="94"/>
                    <a:pt x="307" y="92"/>
                  </a:cubicBezTo>
                  <a:cubicBezTo>
                    <a:pt x="307" y="91"/>
                    <a:pt x="309" y="89"/>
                    <a:pt x="311" y="89"/>
                  </a:cubicBezTo>
                  <a:cubicBezTo>
                    <a:pt x="313" y="90"/>
                    <a:pt x="314" y="91"/>
                    <a:pt x="314" y="93"/>
                  </a:cubicBezTo>
                  <a:cubicBezTo>
                    <a:pt x="314" y="95"/>
                    <a:pt x="312" y="96"/>
                    <a:pt x="311" y="96"/>
                  </a:cubicBezTo>
                  <a:cubicBezTo>
                    <a:pt x="310" y="96"/>
                    <a:pt x="310" y="96"/>
                    <a:pt x="310" y="96"/>
                  </a:cubicBezTo>
                  <a:moveTo>
                    <a:pt x="1229" y="93"/>
                  </a:moveTo>
                  <a:cubicBezTo>
                    <a:pt x="1228" y="91"/>
                    <a:pt x="1229" y="89"/>
                    <a:pt x="1231" y="88"/>
                  </a:cubicBezTo>
                  <a:cubicBezTo>
                    <a:pt x="1232" y="88"/>
                    <a:pt x="1234" y="88"/>
                    <a:pt x="1235" y="90"/>
                  </a:cubicBezTo>
                  <a:cubicBezTo>
                    <a:pt x="1236" y="92"/>
                    <a:pt x="1235" y="94"/>
                    <a:pt x="1234" y="95"/>
                  </a:cubicBezTo>
                  <a:cubicBezTo>
                    <a:pt x="1233" y="95"/>
                    <a:pt x="1233" y="95"/>
                    <a:pt x="1232" y="95"/>
                  </a:cubicBezTo>
                  <a:cubicBezTo>
                    <a:pt x="1231" y="95"/>
                    <a:pt x="1230" y="94"/>
                    <a:pt x="1229" y="93"/>
                  </a:cubicBezTo>
                  <a:moveTo>
                    <a:pt x="290" y="94"/>
                  </a:moveTo>
                  <a:cubicBezTo>
                    <a:pt x="288" y="94"/>
                    <a:pt x="286" y="92"/>
                    <a:pt x="287" y="90"/>
                  </a:cubicBezTo>
                  <a:cubicBezTo>
                    <a:pt x="287" y="88"/>
                    <a:pt x="288" y="87"/>
                    <a:pt x="290" y="87"/>
                  </a:cubicBezTo>
                  <a:cubicBezTo>
                    <a:pt x="292" y="87"/>
                    <a:pt x="294" y="89"/>
                    <a:pt x="293" y="91"/>
                  </a:cubicBezTo>
                  <a:cubicBezTo>
                    <a:pt x="293" y="93"/>
                    <a:pt x="292" y="94"/>
                    <a:pt x="290" y="94"/>
                  </a:cubicBezTo>
                  <a:cubicBezTo>
                    <a:pt x="290" y="94"/>
                    <a:pt x="290" y="94"/>
                    <a:pt x="290" y="94"/>
                  </a:cubicBezTo>
                  <a:moveTo>
                    <a:pt x="1178" y="81"/>
                  </a:moveTo>
                  <a:cubicBezTo>
                    <a:pt x="1176" y="81"/>
                    <a:pt x="1175" y="79"/>
                    <a:pt x="1176" y="77"/>
                  </a:cubicBezTo>
                  <a:cubicBezTo>
                    <a:pt x="1177" y="75"/>
                    <a:pt x="1179" y="74"/>
                    <a:pt x="1181" y="75"/>
                  </a:cubicBezTo>
                  <a:cubicBezTo>
                    <a:pt x="1182" y="76"/>
                    <a:pt x="1183" y="78"/>
                    <a:pt x="1182" y="80"/>
                  </a:cubicBezTo>
                  <a:cubicBezTo>
                    <a:pt x="1182" y="81"/>
                    <a:pt x="1180" y="82"/>
                    <a:pt x="1179" y="82"/>
                  </a:cubicBezTo>
                  <a:cubicBezTo>
                    <a:pt x="1179" y="82"/>
                    <a:pt x="1178" y="82"/>
                    <a:pt x="1178" y="81"/>
                  </a:cubicBezTo>
                  <a:moveTo>
                    <a:pt x="41" y="78"/>
                  </a:moveTo>
                  <a:cubicBezTo>
                    <a:pt x="40" y="76"/>
                    <a:pt x="40" y="74"/>
                    <a:pt x="42" y="73"/>
                  </a:cubicBezTo>
                  <a:cubicBezTo>
                    <a:pt x="44" y="72"/>
                    <a:pt x="46" y="73"/>
                    <a:pt x="47" y="75"/>
                  </a:cubicBezTo>
                  <a:cubicBezTo>
                    <a:pt x="48" y="76"/>
                    <a:pt x="47" y="78"/>
                    <a:pt x="45" y="79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2" y="80"/>
                    <a:pt x="41" y="79"/>
                    <a:pt x="41" y="78"/>
                  </a:cubicBezTo>
                  <a:moveTo>
                    <a:pt x="1220" y="74"/>
                  </a:moveTo>
                  <a:cubicBezTo>
                    <a:pt x="1219" y="73"/>
                    <a:pt x="1220" y="70"/>
                    <a:pt x="1222" y="70"/>
                  </a:cubicBezTo>
                  <a:cubicBezTo>
                    <a:pt x="1224" y="69"/>
                    <a:pt x="1226" y="70"/>
                    <a:pt x="1227" y="71"/>
                  </a:cubicBezTo>
                  <a:cubicBezTo>
                    <a:pt x="1227" y="73"/>
                    <a:pt x="1227" y="75"/>
                    <a:pt x="1225" y="76"/>
                  </a:cubicBezTo>
                  <a:cubicBezTo>
                    <a:pt x="1224" y="76"/>
                    <a:pt x="1224" y="76"/>
                    <a:pt x="1223" y="76"/>
                  </a:cubicBezTo>
                  <a:cubicBezTo>
                    <a:pt x="1222" y="76"/>
                    <a:pt x="1221" y="76"/>
                    <a:pt x="1220" y="74"/>
                  </a:cubicBezTo>
                  <a:moveTo>
                    <a:pt x="1187" y="63"/>
                  </a:moveTo>
                  <a:cubicBezTo>
                    <a:pt x="1185" y="62"/>
                    <a:pt x="1184" y="60"/>
                    <a:pt x="1185" y="58"/>
                  </a:cubicBezTo>
                  <a:cubicBezTo>
                    <a:pt x="1186" y="56"/>
                    <a:pt x="1188" y="56"/>
                    <a:pt x="1190" y="56"/>
                  </a:cubicBezTo>
                  <a:cubicBezTo>
                    <a:pt x="1191" y="57"/>
                    <a:pt x="1192" y="59"/>
                    <a:pt x="1191" y="61"/>
                  </a:cubicBezTo>
                  <a:cubicBezTo>
                    <a:pt x="1191" y="62"/>
                    <a:pt x="1189" y="63"/>
                    <a:pt x="1188" y="63"/>
                  </a:cubicBezTo>
                  <a:cubicBezTo>
                    <a:pt x="1188" y="63"/>
                    <a:pt x="1187" y="63"/>
                    <a:pt x="1187" y="63"/>
                  </a:cubicBezTo>
                  <a:moveTo>
                    <a:pt x="31" y="60"/>
                  </a:moveTo>
                  <a:cubicBezTo>
                    <a:pt x="30" y="58"/>
                    <a:pt x="30" y="56"/>
                    <a:pt x="32" y="55"/>
                  </a:cubicBezTo>
                  <a:cubicBezTo>
                    <a:pt x="34" y="54"/>
                    <a:pt x="36" y="55"/>
                    <a:pt x="37" y="56"/>
                  </a:cubicBezTo>
                  <a:cubicBezTo>
                    <a:pt x="38" y="58"/>
                    <a:pt x="37" y="60"/>
                    <a:pt x="35" y="61"/>
                  </a:cubicBezTo>
                  <a:cubicBezTo>
                    <a:pt x="35" y="61"/>
                    <a:pt x="34" y="62"/>
                    <a:pt x="34" y="62"/>
                  </a:cubicBezTo>
                  <a:cubicBezTo>
                    <a:pt x="32" y="62"/>
                    <a:pt x="31" y="61"/>
                    <a:pt x="31" y="60"/>
                  </a:cubicBezTo>
                  <a:moveTo>
                    <a:pt x="1212" y="55"/>
                  </a:moveTo>
                  <a:cubicBezTo>
                    <a:pt x="1211" y="54"/>
                    <a:pt x="1212" y="52"/>
                    <a:pt x="1213" y="51"/>
                  </a:cubicBezTo>
                  <a:cubicBezTo>
                    <a:pt x="1215" y="50"/>
                    <a:pt x="1217" y="51"/>
                    <a:pt x="1218" y="53"/>
                  </a:cubicBezTo>
                  <a:cubicBezTo>
                    <a:pt x="1219" y="54"/>
                    <a:pt x="1218" y="56"/>
                    <a:pt x="1216" y="57"/>
                  </a:cubicBezTo>
                  <a:cubicBezTo>
                    <a:pt x="1216" y="57"/>
                    <a:pt x="1215" y="57"/>
                    <a:pt x="1215" y="57"/>
                  </a:cubicBezTo>
                  <a:cubicBezTo>
                    <a:pt x="1213" y="57"/>
                    <a:pt x="1212" y="57"/>
                    <a:pt x="1212" y="55"/>
                  </a:cubicBezTo>
                  <a:moveTo>
                    <a:pt x="1196" y="44"/>
                  </a:moveTo>
                  <a:cubicBezTo>
                    <a:pt x="1194" y="43"/>
                    <a:pt x="1193" y="41"/>
                    <a:pt x="1194" y="39"/>
                  </a:cubicBezTo>
                  <a:cubicBezTo>
                    <a:pt x="1195" y="38"/>
                    <a:pt x="1197" y="37"/>
                    <a:pt x="1199" y="38"/>
                  </a:cubicBezTo>
                  <a:cubicBezTo>
                    <a:pt x="1200" y="39"/>
                    <a:pt x="1201" y="41"/>
                    <a:pt x="1200" y="42"/>
                  </a:cubicBezTo>
                  <a:cubicBezTo>
                    <a:pt x="1200" y="44"/>
                    <a:pt x="1198" y="44"/>
                    <a:pt x="1197" y="44"/>
                  </a:cubicBezTo>
                  <a:cubicBezTo>
                    <a:pt x="1197" y="44"/>
                    <a:pt x="1196" y="44"/>
                    <a:pt x="1196" y="44"/>
                  </a:cubicBezTo>
                  <a:moveTo>
                    <a:pt x="21" y="42"/>
                  </a:moveTo>
                  <a:cubicBezTo>
                    <a:pt x="20" y="40"/>
                    <a:pt x="20" y="38"/>
                    <a:pt x="22" y="37"/>
                  </a:cubicBezTo>
                  <a:cubicBezTo>
                    <a:pt x="24" y="36"/>
                    <a:pt x="26" y="37"/>
                    <a:pt x="27" y="38"/>
                  </a:cubicBezTo>
                  <a:cubicBezTo>
                    <a:pt x="28" y="40"/>
                    <a:pt x="27" y="42"/>
                    <a:pt x="25" y="43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2" y="43"/>
                    <a:pt x="21" y="43"/>
                    <a:pt x="21" y="42"/>
                  </a:cubicBezTo>
                  <a:moveTo>
                    <a:pt x="1203" y="37"/>
                  </a:moveTo>
                  <a:cubicBezTo>
                    <a:pt x="1202" y="35"/>
                    <a:pt x="1203" y="33"/>
                    <a:pt x="1204" y="32"/>
                  </a:cubicBezTo>
                  <a:cubicBezTo>
                    <a:pt x="1206" y="31"/>
                    <a:pt x="1208" y="32"/>
                    <a:pt x="1209" y="34"/>
                  </a:cubicBezTo>
                  <a:cubicBezTo>
                    <a:pt x="1210" y="35"/>
                    <a:pt x="1209" y="38"/>
                    <a:pt x="1207" y="38"/>
                  </a:cubicBezTo>
                  <a:cubicBezTo>
                    <a:pt x="1207" y="39"/>
                    <a:pt x="1206" y="39"/>
                    <a:pt x="1206" y="39"/>
                  </a:cubicBezTo>
                  <a:cubicBezTo>
                    <a:pt x="1205" y="39"/>
                    <a:pt x="1203" y="38"/>
                    <a:pt x="1203" y="37"/>
                  </a:cubicBezTo>
                  <a:moveTo>
                    <a:pt x="11" y="23"/>
                  </a:moveTo>
                  <a:cubicBezTo>
                    <a:pt x="10" y="22"/>
                    <a:pt x="10" y="20"/>
                    <a:pt x="12" y="19"/>
                  </a:cubicBezTo>
                  <a:cubicBezTo>
                    <a:pt x="14" y="18"/>
                    <a:pt x="16" y="18"/>
                    <a:pt x="17" y="20"/>
                  </a:cubicBezTo>
                  <a:cubicBezTo>
                    <a:pt x="18" y="22"/>
                    <a:pt x="17" y="24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2" y="25"/>
                    <a:pt x="11" y="25"/>
                    <a:pt x="11" y="23"/>
                  </a:cubicBezTo>
                  <a:moveTo>
                    <a:pt x="1" y="5"/>
                  </a:move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7"/>
                    <a:pt x="1" y="6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640"/>
            <p:cNvSpPr>
              <a:spLocks noEditPoints="1"/>
            </p:cNvSpPr>
            <p:nvPr/>
          </p:nvSpPr>
          <p:spPr bwMode="auto">
            <a:xfrm>
              <a:off x="2536825" y="-1465262"/>
              <a:ext cx="1198563" cy="1227138"/>
            </a:xfrm>
            <a:custGeom>
              <a:avLst/>
              <a:gdLst>
                <a:gd name="T0" fmla="*/ 121 w 462"/>
                <a:gd name="T1" fmla="*/ 472 h 472"/>
                <a:gd name="T2" fmla="*/ 136 w 462"/>
                <a:gd name="T3" fmla="*/ 454 h 472"/>
                <a:gd name="T4" fmla="*/ 148 w 462"/>
                <a:gd name="T5" fmla="*/ 433 h 472"/>
                <a:gd name="T6" fmla="*/ 156 w 462"/>
                <a:gd name="T7" fmla="*/ 417 h 472"/>
                <a:gd name="T8" fmla="*/ 170 w 462"/>
                <a:gd name="T9" fmla="*/ 406 h 472"/>
                <a:gd name="T10" fmla="*/ 170 w 462"/>
                <a:gd name="T11" fmla="*/ 406 h 472"/>
                <a:gd name="T12" fmla="*/ 185 w 462"/>
                <a:gd name="T13" fmla="*/ 390 h 472"/>
                <a:gd name="T14" fmla="*/ 200 w 462"/>
                <a:gd name="T15" fmla="*/ 373 h 472"/>
                <a:gd name="T16" fmla="*/ 212 w 462"/>
                <a:gd name="T17" fmla="*/ 352 h 472"/>
                <a:gd name="T18" fmla="*/ 220 w 462"/>
                <a:gd name="T19" fmla="*/ 336 h 472"/>
                <a:gd name="T20" fmla="*/ 234 w 462"/>
                <a:gd name="T21" fmla="*/ 324 h 472"/>
                <a:gd name="T22" fmla="*/ 234 w 462"/>
                <a:gd name="T23" fmla="*/ 324 h 472"/>
                <a:gd name="T24" fmla="*/ 249 w 462"/>
                <a:gd name="T25" fmla="*/ 309 h 472"/>
                <a:gd name="T26" fmla="*/ 264 w 462"/>
                <a:gd name="T27" fmla="*/ 291 h 472"/>
                <a:gd name="T28" fmla="*/ 276 w 462"/>
                <a:gd name="T29" fmla="*/ 270 h 472"/>
                <a:gd name="T30" fmla="*/ 284 w 462"/>
                <a:gd name="T31" fmla="*/ 254 h 472"/>
                <a:gd name="T32" fmla="*/ 298 w 462"/>
                <a:gd name="T33" fmla="*/ 243 h 472"/>
                <a:gd name="T34" fmla="*/ 298 w 462"/>
                <a:gd name="T35" fmla="*/ 243 h 472"/>
                <a:gd name="T36" fmla="*/ 313 w 462"/>
                <a:gd name="T37" fmla="*/ 227 h 472"/>
                <a:gd name="T38" fmla="*/ 328 w 462"/>
                <a:gd name="T39" fmla="*/ 210 h 472"/>
                <a:gd name="T40" fmla="*/ 340 w 462"/>
                <a:gd name="T41" fmla="*/ 188 h 472"/>
                <a:gd name="T42" fmla="*/ 348 w 462"/>
                <a:gd name="T43" fmla="*/ 173 h 472"/>
                <a:gd name="T44" fmla="*/ 362 w 462"/>
                <a:gd name="T45" fmla="*/ 161 h 472"/>
                <a:gd name="T46" fmla="*/ 362 w 462"/>
                <a:gd name="T47" fmla="*/ 161 h 472"/>
                <a:gd name="T48" fmla="*/ 377 w 462"/>
                <a:gd name="T49" fmla="*/ 146 h 472"/>
                <a:gd name="T50" fmla="*/ 392 w 462"/>
                <a:gd name="T51" fmla="*/ 128 h 472"/>
                <a:gd name="T52" fmla="*/ 404 w 462"/>
                <a:gd name="T53" fmla="*/ 107 h 472"/>
                <a:gd name="T54" fmla="*/ 412 w 462"/>
                <a:gd name="T55" fmla="*/ 91 h 472"/>
                <a:gd name="T56" fmla="*/ 426 w 462"/>
                <a:gd name="T57" fmla="*/ 80 h 472"/>
                <a:gd name="T58" fmla="*/ 426 w 462"/>
                <a:gd name="T59" fmla="*/ 80 h 472"/>
                <a:gd name="T60" fmla="*/ 440 w 462"/>
                <a:gd name="T61" fmla="*/ 64 h 472"/>
                <a:gd name="T62" fmla="*/ 456 w 462"/>
                <a:gd name="T63" fmla="*/ 46 h 472"/>
                <a:gd name="T64" fmla="*/ 459 w 462"/>
                <a:gd name="T65" fmla="*/ 28 h 472"/>
                <a:gd name="T66" fmla="*/ 435 w 462"/>
                <a:gd name="T67" fmla="*/ 30 h 472"/>
                <a:gd name="T68" fmla="*/ 417 w 462"/>
                <a:gd name="T69" fmla="*/ 32 h 472"/>
                <a:gd name="T70" fmla="*/ 417 w 462"/>
                <a:gd name="T71" fmla="*/ 32 h 472"/>
                <a:gd name="T72" fmla="*/ 397 w 462"/>
                <a:gd name="T73" fmla="*/ 31 h 472"/>
                <a:gd name="T74" fmla="*/ 379 w 462"/>
                <a:gd name="T75" fmla="*/ 26 h 472"/>
                <a:gd name="T76" fmla="*/ 355 w 462"/>
                <a:gd name="T77" fmla="*/ 21 h 472"/>
                <a:gd name="T78" fmla="*/ 331 w 462"/>
                <a:gd name="T79" fmla="*/ 23 h 472"/>
                <a:gd name="T80" fmla="*/ 314 w 462"/>
                <a:gd name="T81" fmla="*/ 26 h 472"/>
                <a:gd name="T82" fmla="*/ 314 w 462"/>
                <a:gd name="T83" fmla="*/ 26 h 472"/>
                <a:gd name="T84" fmla="*/ 293 w 462"/>
                <a:gd name="T85" fmla="*/ 25 h 472"/>
                <a:gd name="T86" fmla="*/ 276 w 462"/>
                <a:gd name="T87" fmla="*/ 20 h 472"/>
                <a:gd name="T88" fmla="*/ 252 w 462"/>
                <a:gd name="T89" fmla="*/ 15 h 472"/>
                <a:gd name="T90" fmla="*/ 228 w 462"/>
                <a:gd name="T91" fmla="*/ 17 h 472"/>
                <a:gd name="T92" fmla="*/ 210 w 462"/>
                <a:gd name="T93" fmla="*/ 20 h 472"/>
                <a:gd name="T94" fmla="*/ 210 w 462"/>
                <a:gd name="T95" fmla="*/ 20 h 472"/>
                <a:gd name="T96" fmla="*/ 190 w 462"/>
                <a:gd name="T97" fmla="*/ 18 h 472"/>
                <a:gd name="T98" fmla="*/ 172 w 462"/>
                <a:gd name="T99" fmla="*/ 14 h 472"/>
                <a:gd name="T100" fmla="*/ 148 w 462"/>
                <a:gd name="T101" fmla="*/ 9 h 472"/>
                <a:gd name="T102" fmla="*/ 124 w 462"/>
                <a:gd name="T103" fmla="*/ 11 h 472"/>
                <a:gd name="T104" fmla="*/ 107 w 462"/>
                <a:gd name="T105" fmla="*/ 13 h 472"/>
                <a:gd name="T106" fmla="*/ 107 w 462"/>
                <a:gd name="T107" fmla="*/ 13 h 472"/>
                <a:gd name="T108" fmla="*/ 86 w 462"/>
                <a:gd name="T109" fmla="*/ 12 h 472"/>
                <a:gd name="T110" fmla="*/ 69 w 462"/>
                <a:gd name="T111" fmla="*/ 8 h 472"/>
                <a:gd name="T112" fmla="*/ 45 w 462"/>
                <a:gd name="T113" fmla="*/ 3 h 472"/>
                <a:gd name="T114" fmla="*/ 21 w 462"/>
                <a:gd name="T115" fmla="*/ 5 h 472"/>
                <a:gd name="T116" fmla="*/ 3 w 462"/>
                <a:gd name="T117" fmla="*/ 7 h 472"/>
                <a:gd name="T118" fmla="*/ 3 w 462"/>
                <a:gd name="T119" fmla="*/ 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472">
                  <a:moveTo>
                    <a:pt x="119" y="471"/>
                  </a:moveTo>
                  <a:cubicBezTo>
                    <a:pt x="117" y="470"/>
                    <a:pt x="117" y="468"/>
                    <a:pt x="118" y="467"/>
                  </a:cubicBezTo>
                  <a:cubicBezTo>
                    <a:pt x="119" y="465"/>
                    <a:pt x="121" y="465"/>
                    <a:pt x="123" y="466"/>
                  </a:cubicBezTo>
                  <a:cubicBezTo>
                    <a:pt x="124" y="467"/>
                    <a:pt x="125" y="469"/>
                    <a:pt x="123" y="471"/>
                  </a:cubicBezTo>
                  <a:cubicBezTo>
                    <a:pt x="123" y="472"/>
                    <a:pt x="122" y="472"/>
                    <a:pt x="121" y="472"/>
                  </a:cubicBezTo>
                  <a:cubicBezTo>
                    <a:pt x="120" y="472"/>
                    <a:pt x="119" y="472"/>
                    <a:pt x="119" y="471"/>
                  </a:cubicBezTo>
                  <a:moveTo>
                    <a:pt x="131" y="455"/>
                  </a:moveTo>
                  <a:cubicBezTo>
                    <a:pt x="130" y="454"/>
                    <a:pt x="130" y="452"/>
                    <a:pt x="131" y="450"/>
                  </a:cubicBezTo>
                  <a:cubicBezTo>
                    <a:pt x="132" y="449"/>
                    <a:pt x="134" y="448"/>
                    <a:pt x="136" y="450"/>
                  </a:cubicBezTo>
                  <a:cubicBezTo>
                    <a:pt x="137" y="451"/>
                    <a:pt x="137" y="453"/>
                    <a:pt x="136" y="454"/>
                  </a:cubicBezTo>
                  <a:cubicBezTo>
                    <a:pt x="136" y="455"/>
                    <a:pt x="135" y="456"/>
                    <a:pt x="134" y="456"/>
                  </a:cubicBezTo>
                  <a:cubicBezTo>
                    <a:pt x="133" y="456"/>
                    <a:pt x="132" y="456"/>
                    <a:pt x="131" y="455"/>
                  </a:cubicBezTo>
                  <a:moveTo>
                    <a:pt x="144" y="439"/>
                  </a:moveTo>
                  <a:cubicBezTo>
                    <a:pt x="143" y="438"/>
                    <a:pt x="142" y="435"/>
                    <a:pt x="144" y="434"/>
                  </a:cubicBezTo>
                  <a:cubicBezTo>
                    <a:pt x="145" y="432"/>
                    <a:pt x="147" y="432"/>
                    <a:pt x="148" y="433"/>
                  </a:cubicBezTo>
                  <a:cubicBezTo>
                    <a:pt x="150" y="434"/>
                    <a:pt x="150" y="437"/>
                    <a:pt x="149" y="438"/>
                  </a:cubicBezTo>
                  <a:cubicBezTo>
                    <a:pt x="148" y="439"/>
                    <a:pt x="147" y="439"/>
                    <a:pt x="146" y="439"/>
                  </a:cubicBezTo>
                  <a:cubicBezTo>
                    <a:pt x="146" y="439"/>
                    <a:pt x="145" y="439"/>
                    <a:pt x="144" y="439"/>
                  </a:cubicBezTo>
                  <a:moveTo>
                    <a:pt x="157" y="422"/>
                  </a:moveTo>
                  <a:cubicBezTo>
                    <a:pt x="156" y="421"/>
                    <a:pt x="155" y="419"/>
                    <a:pt x="156" y="417"/>
                  </a:cubicBezTo>
                  <a:cubicBezTo>
                    <a:pt x="158" y="416"/>
                    <a:pt x="160" y="416"/>
                    <a:pt x="161" y="417"/>
                  </a:cubicBezTo>
                  <a:cubicBezTo>
                    <a:pt x="163" y="418"/>
                    <a:pt x="163" y="420"/>
                    <a:pt x="162" y="422"/>
                  </a:cubicBezTo>
                  <a:cubicBezTo>
                    <a:pt x="161" y="423"/>
                    <a:pt x="160" y="423"/>
                    <a:pt x="159" y="423"/>
                  </a:cubicBezTo>
                  <a:cubicBezTo>
                    <a:pt x="158" y="423"/>
                    <a:pt x="158" y="423"/>
                    <a:pt x="157" y="422"/>
                  </a:cubicBezTo>
                  <a:moveTo>
                    <a:pt x="170" y="406"/>
                  </a:moveTo>
                  <a:cubicBezTo>
                    <a:pt x="168" y="405"/>
                    <a:pt x="168" y="403"/>
                    <a:pt x="169" y="401"/>
                  </a:cubicBezTo>
                  <a:cubicBezTo>
                    <a:pt x="170" y="400"/>
                    <a:pt x="173" y="399"/>
                    <a:pt x="174" y="401"/>
                  </a:cubicBezTo>
                  <a:cubicBezTo>
                    <a:pt x="176" y="402"/>
                    <a:pt x="176" y="404"/>
                    <a:pt x="175" y="405"/>
                  </a:cubicBezTo>
                  <a:cubicBezTo>
                    <a:pt x="174" y="406"/>
                    <a:pt x="173" y="407"/>
                    <a:pt x="172" y="407"/>
                  </a:cubicBezTo>
                  <a:cubicBezTo>
                    <a:pt x="171" y="407"/>
                    <a:pt x="170" y="407"/>
                    <a:pt x="170" y="406"/>
                  </a:cubicBezTo>
                  <a:moveTo>
                    <a:pt x="183" y="390"/>
                  </a:moveTo>
                  <a:cubicBezTo>
                    <a:pt x="181" y="389"/>
                    <a:pt x="181" y="386"/>
                    <a:pt x="182" y="385"/>
                  </a:cubicBezTo>
                  <a:cubicBezTo>
                    <a:pt x="183" y="383"/>
                    <a:pt x="185" y="383"/>
                    <a:pt x="187" y="384"/>
                  </a:cubicBezTo>
                  <a:cubicBezTo>
                    <a:pt x="188" y="385"/>
                    <a:pt x="189" y="388"/>
                    <a:pt x="187" y="389"/>
                  </a:cubicBezTo>
                  <a:cubicBezTo>
                    <a:pt x="187" y="390"/>
                    <a:pt x="186" y="390"/>
                    <a:pt x="185" y="390"/>
                  </a:cubicBezTo>
                  <a:cubicBezTo>
                    <a:pt x="184" y="390"/>
                    <a:pt x="183" y="390"/>
                    <a:pt x="183" y="390"/>
                  </a:cubicBezTo>
                  <a:moveTo>
                    <a:pt x="195" y="373"/>
                  </a:moveTo>
                  <a:cubicBezTo>
                    <a:pt x="194" y="372"/>
                    <a:pt x="194" y="370"/>
                    <a:pt x="195" y="369"/>
                  </a:cubicBezTo>
                  <a:cubicBezTo>
                    <a:pt x="196" y="367"/>
                    <a:pt x="198" y="367"/>
                    <a:pt x="200" y="368"/>
                  </a:cubicBezTo>
                  <a:cubicBezTo>
                    <a:pt x="201" y="369"/>
                    <a:pt x="201" y="371"/>
                    <a:pt x="200" y="373"/>
                  </a:cubicBezTo>
                  <a:cubicBezTo>
                    <a:pt x="200" y="374"/>
                    <a:pt x="199" y="374"/>
                    <a:pt x="198" y="374"/>
                  </a:cubicBezTo>
                  <a:cubicBezTo>
                    <a:pt x="197" y="374"/>
                    <a:pt x="196" y="374"/>
                    <a:pt x="195" y="373"/>
                  </a:cubicBezTo>
                  <a:moveTo>
                    <a:pt x="208" y="357"/>
                  </a:moveTo>
                  <a:cubicBezTo>
                    <a:pt x="207" y="356"/>
                    <a:pt x="206" y="354"/>
                    <a:pt x="208" y="352"/>
                  </a:cubicBezTo>
                  <a:cubicBezTo>
                    <a:pt x="209" y="351"/>
                    <a:pt x="211" y="350"/>
                    <a:pt x="212" y="352"/>
                  </a:cubicBezTo>
                  <a:cubicBezTo>
                    <a:pt x="214" y="353"/>
                    <a:pt x="214" y="355"/>
                    <a:pt x="213" y="356"/>
                  </a:cubicBezTo>
                  <a:cubicBezTo>
                    <a:pt x="212" y="357"/>
                    <a:pt x="211" y="358"/>
                    <a:pt x="210" y="358"/>
                  </a:cubicBezTo>
                  <a:cubicBezTo>
                    <a:pt x="210" y="358"/>
                    <a:pt x="209" y="358"/>
                    <a:pt x="208" y="357"/>
                  </a:cubicBezTo>
                  <a:moveTo>
                    <a:pt x="221" y="341"/>
                  </a:moveTo>
                  <a:cubicBezTo>
                    <a:pt x="219" y="340"/>
                    <a:pt x="219" y="337"/>
                    <a:pt x="220" y="336"/>
                  </a:cubicBezTo>
                  <a:cubicBezTo>
                    <a:pt x="222" y="334"/>
                    <a:pt x="224" y="334"/>
                    <a:pt x="225" y="335"/>
                  </a:cubicBezTo>
                  <a:cubicBezTo>
                    <a:pt x="227" y="336"/>
                    <a:pt x="227" y="339"/>
                    <a:pt x="226" y="340"/>
                  </a:cubicBezTo>
                  <a:cubicBezTo>
                    <a:pt x="225" y="341"/>
                    <a:pt x="224" y="341"/>
                    <a:pt x="223" y="341"/>
                  </a:cubicBezTo>
                  <a:cubicBezTo>
                    <a:pt x="222" y="341"/>
                    <a:pt x="222" y="341"/>
                    <a:pt x="221" y="341"/>
                  </a:cubicBezTo>
                  <a:moveTo>
                    <a:pt x="234" y="324"/>
                  </a:moveTo>
                  <a:cubicBezTo>
                    <a:pt x="232" y="323"/>
                    <a:pt x="232" y="321"/>
                    <a:pt x="233" y="320"/>
                  </a:cubicBezTo>
                  <a:cubicBezTo>
                    <a:pt x="234" y="318"/>
                    <a:pt x="237" y="318"/>
                    <a:pt x="238" y="319"/>
                  </a:cubicBezTo>
                  <a:cubicBezTo>
                    <a:pt x="240" y="320"/>
                    <a:pt x="240" y="322"/>
                    <a:pt x="239" y="324"/>
                  </a:cubicBezTo>
                  <a:cubicBezTo>
                    <a:pt x="238" y="325"/>
                    <a:pt x="237" y="325"/>
                    <a:pt x="236" y="325"/>
                  </a:cubicBezTo>
                  <a:cubicBezTo>
                    <a:pt x="235" y="325"/>
                    <a:pt x="234" y="325"/>
                    <a:pt x="234" y="324"/>
                  </a:cubicBezTo>
                  <a:moveTo>
                    <a:pt x="247" y="308"/>
                  </a:moveTo>
                  <a:cubicBezTo>
                    <a:pt x="245" y="307"/>
                    <a:pt x="245" y="305"/>
                    <a:pt x="246" y="303"/>
                  </a:cubicBezTo>
                  <a:cubicBezTo>
                    <a:pt x="247" y="302"/>
                    <a:pt x="249" y="301"/>
                    <a:pt x="251" y="303"/>
                  </a:cubicBezTo>
                  <a:cubicBezTo>
                    <a:pt x="252" y="304"/>
                    <a:pt x="253" y="306"/>
                    <a:pt x="251" y="308"/>
                  </a:cubicBezTo>
                  <a:cubicBezTo>
                    <a:pt x="251" y="308"/>
                    <a:pt x="250" y="309"/>
                    <a:pt x="249" y="309"/>
                  </a:cubicBezTo>
                  <a:cubicBezTo>
                    <a:pt x="248" y="309"/>
                    <a:pt x="247" y="309"/>
                    <a:pt x="247" y="308"/>
                  </a:cubicBezTo>
                  <a:moveTo>
                    <a:pt x="259" y="292"/>
                  </a:moveTo>
                  <a:cubicBezTo>
                    <a:pt x="258" y="291"/>
                    <a:pt x="258" y="288"/>
                    <a:pt x="259" y="287"/>
                  </a:cubicBezTo>
                  <a:cubicBezTo>
                    <a:pt x="260" y="285"/>
                    <a:pt x="262" y="285"/>
                    <a:pt x="264" y="286"/>
                  </a:cubicBezTo>
                  <a:cubicBezTo>
                    <a:pt x="265" y="288"/>
                    <a:pt x="265" y="290"/>
                    <a:pt x="264" y="291"/>
                  </a:cubicBezTo>
                  <a:cubicBezTo>
                    <a:pt x="264" y="292"/>
                    <a:pt x="262" y="293"/>
                    <a:pt x="261" y="293"/>
                  </a:cubicBezTo>
                  <a:cubicBezTo>
                    <a:pt x="261" y="293"/>
                    <a:pt x="260" y="292"/>
                    <a:pt x="259" y="292"/>
                  </a:cubicBezTo>
                  <a:moveTo>
                    <a:pt x="272" y="275"/>
                  </a:moveTo>
                  <a:cubicBezTo>
                    <a:pt x="271" y="274"/>
                    <a:pt x="270" y="272"/>
                    <a:pt x="272" y="271"/>
                  </a:cubicBezTo>
                  <a:cubicBezTo>
                    <a:pt x="273" y="269"/>
                    <a:pt x="275" y="269"/>
                    <a:pt x="276" y="270"/>
                  </a:cubicBezTo>
                  <a:cubicBezTo>
                    <a:pt x="278" y="271"/>
                    <a:pt x="278" y="273"/>
                    <a:pt x="277" y="275"/>
                  </a:cubicBezTo>
                  <a:cubicBezTo>
                    <a:pt x="276" y="276"/>
                    <a:pt x="275" y="276"/>
                    <a:pt x="274" y="276"/>
                  </a:cubicBezTo>
                  <a:cubicBezTo>
                    <a:pt x="274" y="276"/>
                    <a:pt x="273" y="276"/>
                    <a:pt x="272" y="275"/>
                  </a:cubicBezTo>
                  <a:moveTo>
                    <a:pt x="285" y="259"/>
                  </a:moveTo>
                  <a:cubicBezTo>
                    <a:pt x="283" y="258"/>
                    <a:pt x="283" y="256"/>
                    <a:pt x="284" y="254"/>
                  </a:cubicBezTo>
                  <a:cubicBezTo>
                    <a:pt x="286" y="253"/>
                    <a:pt x="288" y="252"/>
                    <a:pt x="289" y="254"/>
                  </a:cubicBezTo>
                  <a:cubicBezTo>
                    <a:pt x="291" y="255"/>
                    <a:pt x="291" y="257"/>
                    <a:pt x="290" y="258"/>
                  </a:cubicBezTo>
                  <a:cubicBezTo>
                    <a:pt x="289" y="259"/>
                    <a:pt x="288" y="260"/>
                    <a:pt x="287" y="260"/>
                  </a:cubicBezTo>
                  <a:cubicBezTo>
                    <a:pt x="286" y="260"/>
                    <a:pt x="286" y="260"/>
                    <a:pt x="285" y="259"/>
                  </a:cubicBezTo>
                  <a:moveTo>
                    <a:pt x="298" y="243"/>
                  </a:moveTo>
                  <a:cubicBezTo>
                    <a:pt x="296" y="242"/>
                    <a:pt x="296" y="239"/>
                    <a:pt x="297" y="238"/>
                  </a:cubicBezTo>
                  <a:cubicBezTo>
                    <a:pt x="298" y="236"/>
                    <a:pt x="300" y="236"/>
                    <a:pt x="302" y="237"/>
                  </a:cubicBezTo>
                  <a:cubicBezTo>
                    <a:pt x="303" y="239"/>
                    <a:pt x="304" y="241"/>
                    <a:pt x="303" y="242"/>
                  </a:cubicBezTo>
                  <a:cubicBezTo>
                    <a:pt x="302" y="243"/>
                    <a:pt x="301" y="243"/>
                    <a:pt x="300" y="243"/>
                  </a:cubicBezTo>
                  <a:cubicBezTo>
                    <a:pt x="299" y="243"/>
                    <a:pt x="298" y="243"/>
                    <a:pt x="298" y="243"/>
                  </a:cubicBezTo>
                  <a:moveTo>
                    <a:pt x="311" y="226"/>
                  </a:moveTo>
                  <a:cubicBezTo>
                    <a:pt x="309" y="225"/>
                    <a:pt x="309" y="223"/>
                    <a:pt x="310" y="222"/>
                  </a:cubicBezTo>
                  <a:cubicBezTo>
                    <a:pt x="311" y="220"/>
                    <a:pt x="313" y="220"/>
                    <a:pt x="315" y="221"/>
                  </a:cubicBezTo>
                  <a:cubicBezTo>
                    <a:pt x="316" y="222"/>
                    <a:pt x="317" y="224"/>
                    <a:pt x="315" y="226"/>
                  </a:cubicBezTo>
                  <a:cubicBezTo>
                    <a:pt x="315" y="227"/>
                    <a:pt x="314" y="227"/>
                    <a:pt x="313" y="227"/>
                  </a:cubicBezTo>
                  <a:cubicBezTo>
                    <a:pt x="312" y="227"/>
                    <a:pt x="311" y="227"/>
                    <a:pt x="311" y="226"/>
                  </a:cubicBezTo>
                  <a:moveTo>
                    <a:pt x="323" y="210"/>
                  </a:moveTo>
                  <a:cubicBezTo>
                    <a:pt x="322" y="209"/>
                    <a:pt x="322" y="207"/>
                    <a:pt x="323" y="205"/>
                  </a:cubicBezTo>
                  <a:cubicBezTo>
                    <a:pt x="324" y="204"/>
                    <a:pt x="326" y="204"/>
                    <a:pt x="328" y="205"/>
                  </a:cubicBezTo>
                  <a:cubicBezTo>
                    <a:pt x="329" y="206"/>
                    <a:pt x="329" y="208"/>
                    <a:pt x="328" y="210"/>
                  </a:cubicBezTo>
                  <a:cubicBezTo>
                    <a:pt x="327" y="210"/>
                    <a:pt x="326" y="211"/>
                    <a:pt x="325" y="211"/>
                  </a:cubicBezTo>
                  <a:cubicBezTo>
                    <a:pt x="325" y="211"/>
                    <a:pt x="324" y="211"/>
                    <a:pt x="323" y="210"/>
                  </a:cubicBezTo>
                  <a:moveTo>
                    <a:pt x="336" y="194"/>
                  </a:moveTo>
                  <a:cubicBezTo>
                    <a:pt x="335" y="193"/>
                    <a:pt x="334" y="190"/>
                    <a:pt x="335" y="189"/>
                  </a:cubicBezTo>
                  <a:cubicBezTo>
                    <a:pt x="337" y="187"/>
                    <a:pt x="339" y="187"/>
                    <a:pt x="340" y="188"/>
                  </a:cubicBezTo>
                  <a:cubicBezTo>
                    <a:pt x="342" y="190"/>
                    <a:pt x="342" y="192"/>
                    <a:pt x="341" y="193"/>
                  </a:cubicBezTo>
                  <a:cubicBezTo>
                    <a:pt x="340" y="194"/>
                    <a:pt x="339" y="195"/>
                    <a:pt x="338" y="195"/>
                  </a:cubicBezTo>
                  <a:cubicBezTo>
                    <a:pt x="337" y="195"/>
                    <a:pt x="337" y="194"/>
                    <a:pt x="336" y="194"/>
                  </a:cubicBezTo>
                  <a:moveTo>
                    <a:pt x="349" y="177"/>
                  </a:moveTo>
                  <a:cubicBezTo>
                    <a:pt x="347" y="176"/>
                    <a:pt x="347" y="174"/>
                    <a:pt x="348" y="173"/>
                  </a:cubicBezTo>
                  <a:cubicBezTo>
                    <a:pt x="349" y="171"/>
                    <a:pt x="352" y="171"/>
                    <a:pt x="353" y="172"/>
                  </a:cubicBezTo>
                  <a:cubicBezTo>
                    <a:pt x="355" y="173"/>
                    <a:pt x="355" y="175"/>
                    <a:pt x="354" y="177"/>
                  </a:cubicBezTo>
                  <a:cubicBezTo>
                    <a:pt x="353" y="178"/>
                    <a:pt x="352" y="178"/>
                    <a:pt x="351" y="178"/>
                  </a:cubicBezTo>
                  <a:cubicBezTo>
                    <a:pt x="350" y="178"/>
                    <a:pt x="350" y="178"/>
                    <a:pt x="349" y="177"/>
                  </a:cubicBezTo>
                  <a:moveTo>
                    <a:pt x="362" y="161"/>
                  </a:moveTo>
                  <a:cubicBezTo>
                    <a:pt x="360" y="160"/>
                    <a:pt x="360" y="158"/>
                    <a:pt x="361" y="156"/>
                  </a:cubicBezTo>
                  <a:cubicBezTo>
                    <a:pt x="362" y="155"/>
                    <a:pt x="364" y="155"/>
                    <a:pt x="366" y="156"/>
                  </a:cubicBezTo>
                  <a:cubicBezTo>
                    <a:pt x="367" y="157"/>
                    <a:pt x="368" y="159"/>
                    <a:pt x="367" y="161"/>
                  </a:cubicBezTo>
                  <a:cubicBezTo>
                    <a:pt x="366" y="161"/>
                    <a:pt x="365" y="162"/>
                    <a:pt x="364" y="162"/>
                  </a:cubicBezTo>
                  <a:cubicBezTo>
                    <a:pt x="363" y="162"/>
                    <a:pt x="362" y="162"/>
                    <a:pt x="362" y="161"/>
                  </a:cubicBezTo>
                  <a:moveTo>
                    <a:pt x="374" y="145"/>
                  </a:moveTo>
                  <a:cubicBezTo>
                    <a:pt x="373" y="144"/>
                    <a:pt x="373" y="141"/>
                    <a:pt x="374" y="140"/>
                  </a:cubicBezTo>
                  <a:cubicBezTo>
                    <a:pt x="375" y="138"/>
                    <a:pt x="377" y="138"/>
                    <a:pt x="379" y="139"/>
                  </a:cubicBezTo>
                  <a:cubicBezTo>
                    <a:pt x="380" y="141"/>
                    <a:pt x="380" y="143"/>
                    <a:pt x="379" y="144"/>
                  </a:cubicBezTo>
                  <a:cubicBezTo>
                    <a:pt x="379" y="145"/>
                    <a:pt x="378" y="146"/>
                    <a:pt x="377" y="146"/>
                  </a:cubicBezTo>
                  <a:cubicBezTo>
                    <a:pt x="376" y="146"/>
                    <a:pt x="375" y="145"/>
                    <a:pt x="374" y="145"/>
                  </a:cubicBezTo>
                  <a:moveTo>
                    <a:pt x="387" y="129"/>
                  </a:moveTo>
                  <a:cubicBezTo>
                    <a:pt x="386" y="127"/>
                    <a:pt x="385" y="125"/>
                    <a:pt x="387" y="124"/>
                  </a:cubicBezTo>
                  <a:cubicBezTo>
                    <a:pt x="388" y="122"/>
                    <a:pt x="390" y="122"/>
                    <a:pt x="391" y="123"/>
                  </a:cubicBezTo>
                  <a:cubicBezTo>
                    <a:pt x="393" y="124"/>
                    <a:pt x="393" y="126"/>
                    <a:pt x="392" y="128"/>
                  </a:cubicBezTo>
                  <a:cubicBezTo>
                    <a:pt x="391" y="129"/>
                    <a:pt x="390" y="129"/>
                    <a:pt x="389" y="129"/>
                  </a:cubicBezTo>
                  <a:cubicBezTo>
                    <a:pt x="389" y="129"/>
                    <a:pt x="388" y="129"/>
                    <a:pt x="387" y="129"/>
                  </a:cubicBezTo>
                  <a:moveTo>
                    <a:pt x="400" y="112"/>
                  </a:moveTo>
                  <a:cubicBezTo>
                    <a:pt x="399" y="111"/>
                    <a:pt x="398" y="109"/>
                    <a:pt x="399" y="107"/>
                  </a:cubicBezTo>
                  <a:cubicBezTo>
                    <a:pt x="401" y="106"/>
                    <a:pt x="403" y="106"/>
                    <a:pt x="404" y="107"/>
                  </a:cubicBezTo>
                  <a:cubicBezTo>
                    <a:pt x="406" y="108"/>
                    <a:pt x="406" y="110"/>
                    <a:pt x="405" y="112"/>
                  </a:cubicBezTo>
                  <a:cubicBezTo>
                    <a:pt x="404" y="112"/>
                    <a:pt x="403" y="113"/>
                    <a:pt x="402" y="113"/>
                  </a:cubicBezTo>
                  <a:cubicBezTo>
                    <a:pt x="401" y="113"/>
                    <a:pt x="401" y="113"/>
                    <a:pt x="400" y="112"/>
                  </a:cubicBezTo>
                  <a:moveTo>
                    <a:pt x="413" y="96"/>
                  </a:moveTo>
                  <a:cubicBezTo>
                    <a:pt x="411" y="95"/>
                    <a:pt x="411" y="93"/>
                    <a:pt x="412" y="91"/>
                  </a:cubicBezTo>
                  <a:cubicBezTo>
                    <a:pt x="413" y="89"/>
                    <a:pt x="416" y="89"/>
                    <a:pt x="417" y="90"/>
                  </a:cubicBezTo>
                  <a:cubicBezTo>
                    <a:pt x="419" y="92"/>
                    <a:pt x="419" y="94"/>
                    <a:pt x="418" y="95"/>
                  </a:cubicBezTo>
                  <a:cubicBezTo>
                    <a:pt x="417" y="96"/>
                    <a:pt x="416" y="97"/>
                    <a:pt x="415" y="97"/>
                  </a:cubicBezTo>
                  <a:cubicBezTo>
                    <a:pt x="414" y="97"/>
                    <a:pt x="413" y="96"/>
                    <a:pt x="413" y="96"/>
                  </a:cubicBezTo>
                  <a:moveTo>
                    <a:pt x="426" y="80"/>
                  </a:moveTo>
                  <a:cubicBezTo>
                    <a:pt x="424" y="78"/>
                    <a:pt x="424" y="76"/>
                    <a:pt x="425" y="75"/>
                  </a:cubicBezTo>
                  <a:cubicBezTo>
                    <a:pt x="426" y="73"/>
                    <a:pt x="428" y="73"/>
                    <a:pt x="430" y="74"/>
                  </a:cubicBezTo>
                  <a:cubicBezTo>
                    <a:pt x="431" y="75"/>
                    <a:pt x="432" y="77"/>
                    <a:pt x="430" y="79"/>
                  </a:cubicBezTo>
                  <a:cubicBezTo>
                    <a:pt x="430" y="80"/>
                    <a:pt x="429" y="80"/>
                    <a:pt x="428" y="80"/>
                  </a:cubicBezTo>
                  <a:cubicBezTo>
                    <a:pt x="427" y="80"/>
                    <a:pt x="426" y="80"/>
                    <a:pt x="426" y="80"/>
                  </a:cubicBezTo>
                  <a:moveTo>
                    <a:pt x="438" y="63"/>
                  </a:moveTo>
                  <a:cubicBezTo>
                    <a:pt x="437" y="62"/>
                    <a:pt x="437" y="60"/>
                    <a:pt x="438" y="58"/>
                  </a:cubicBezTo>
                  <a:cubicBezTo>
                    <a:pt x="439" y="57"/>
                    <a:pt x="441" y="57"/>
                    <a:pt x="443" y="58"/>
                  </a:cubicBezTo>
                  <a:cubicBezTo>
                    <a:pt x="444" y="59"/>
                    <a:pt x="444" y="61"/>
                    <a:pt x="443" y="63"/>
                  </a:cubicBezTo>
                  <a:cubicBezTo>
                    <a:pt x="443" y="63"/>
                    <a:pt x="442" y="64"/>
                    <a:pt x="440" y="64"/>
                  </a:cubicBezTo>
                  <a:cubicBezTo>
                    <a:pt x="440" y="64"/>
                    <a:pt x="439" y="64"/>
                    <a:pt x="438" y="63"/>
                  </a:cubicBezTo>
                  <a:moveTo>
                    <a:pt x="451" y="47"/>
                  </a:moveTo>
                  <a:cubicBezTo>
                    <a:pt x="450" y="46"/>
                    <a:pt x="449" y="44"/>
                    <a:pt x="451" y="42"/>
                  </a:cubicBezTo>
                  <a:cubicBezTo>
                    <a:pt x="452" y="41"/>
                    <a:pt x="454" y="40"/>
                    <a:pt x="456" y="41"/>
                  </a:cubicBezTo>
                  <a:cubicBezTo>
                    <a:pt x="457" y="43"/>
                    <a:pt x="457" y="45"/>
                    <a:pt x="456" y="46"/>
                  </a:cubicBezTo>
                  <a:cubicBezTo>
                    <a:pt x="455" y="47"/>
                    <a:pt x="454" y="48"/>
                    <a:pt x="453" y="48"/>
                  </a:cubicBezTo>
                  <a:cubicBezTo>
                    <a:pt x="453" y="48"/>
                    <a:pt x="452" y="47"/>
                    <a:pt x="451" y="47"/>
                  </a:cubicBezTo>
                  <a:moveTo>
                    <a:pt x="459" y="35"/>
                  </a:moveTo>
                  <a:cubicBezTo>
                    <a:pt x="457" y="34"/>
                    <a:pt x="455" y="33"/>
                    <a:pt x="455" y="31"/>
                  </a:cubicBezTo>
                  <a:cubicBezTo>
                    <a:pt x="456" y="29"/>
                    <a:pt x="457" y="28"/>
                    <a:pt x="459" y="28"/>
                  </a:cubicBezTo>
                  <a:cubicBezTo>
                    <a:pt x="461" y="28"/>
                    <a:pt x="462" y="29"/>
                    <a:pt x="462" y="31"/>
                  </a:cubicBezTo>
                  <a:cubicBezTo>
                    <a:pt x="462" y="33"/>
                    <a:pt x="461" y="35"/>
                    <a:pt x="459" y="35"/>
                  </a:cubicBezTo>
                  <a:cubicBezTo>
                    <a:pt x="459" y="35"/>
                    <a:pt x="459" y="35"/>
                    <a:pt x="459" y="35"/>
                  </a:cubicBezTo>
                  <a:moveTo>
                    <a:pt x="438" y="33"/>
                  </a:moveTo>
                  <a:cubicBezTo>
                    <a:pt x="436" y="33"/>
                    <a:pt x="435" y="32"/>
                    <a:pt x="435" y="30"/>
                  </a:cubicBezTo>
                  <a:cubicBezTo>
                    <a:pt x="435" y="28"/>
                    <a:pt x="436" y="26"/>
                    <a:pt x="438" y="26"/>
                  </a:cubicBezTo>
                  <a:cubicBezTo>
                    <a:pt x="440" y="27"/>
                    <a:pt x="442" y="28"/>
                    <a:pt x="442" y="30"/>
                  </a:cubicBezTo>
                  <a:cubicBezTo>
                    <a:pt x="441" y="32"/>
                    <a:pt x="440" y="33"/>
                    <a:pt x="438" y="33"/>
                  </a:cubicBezTo>
                  <a:cubicBezTo>
                    <a:pt x="438" y="33"/>
                    <a:pt x="438" y="33"/>
                    <a:pt x="438" y="33"/>
                  </a:cubicBezTo>
                  <a:moveTo>
                    <a:pt x="417" y="32"/>
                  </a:moveTo>
                  <a:cubicBezTo>
                    <a:pt x="415" y="32"/>
                    <a:pt x="414" y="30"/>
                    <a:pt x="414" y="28"/>
                  </a:cubicBezTo>
                  <a:cubicBezTo>
                    <a:pt x="414" y="26"/>
                    <a:pt x="416" y="25"/>
                    <a:pt x="418" y="25"/>
                  </a:cubicBezTo>
                  <a:cubicBezTo>
                    <a:pt x="419" y="25"/>
                    <a:pt x="421" y="27"/>
                    <a:pt x="421" y="29"/>
                  </a:cubicBezTo>
                  <a:cubicBezTo>
                    <a:pt x="421" y="31"/>
                    <a:pt x="419" y="32"/>
                    <a:pt x="417" y="32"/>
                  </a:cubicBezTo>
                  <a:cubicBezTo>
                    <a:pt x="417" y="32"/>
                    <a:pt x="417" y="32"/>
                    <a:pt x="417" y="32"/>
                  </a:cubicBezTo>
                  <a:moveTo>
                    <a:pt x="396" y="31"/>
                  </a:moveTo>
                  <a:cubicBezTo>
                    <a:pt x="395" y="31"/>
                    <a:pt x="393" y="29"/>
                    <a:pt x="393" y="27"/>
                  </a:cubicBezTo>
                  <a:cubicBezTo>
                    <a:pt x="393" y="25"/>
                    <a:pt x="395" y="24"/>
                    <a:pt x="397" y="24"/>
                  </a:cubicBezTo>
                  <a:cubicBezTo>
                    <a:pt x="399" y="24"/>
                    <a:pt x="400" y="26"/>
                    <a:pt x="400" y="28"/>
                  </a:cubicBezTo>
                  <a:cubicBezTo>
                    <a:pt x="400" y="29"/>
                    <a:pt x="399" y="31"/>
                    <a:pt x="397" y="31"/>
                  </a:cubicBezTo>
                  <a:cubicBezTo>
                    <a:pt x="396" y="31"/>
                    <a:pt x="396" y="31"/>
                    <a:pt x="396" y="31"/>
                  </a:cubicBezTo>
                  <a:moveTo>
                    <a:pt x="376" y="30"/>
                  </a:moveTo>
                  <a:cubicBezTo>
                    <a:pt x="374" y="29"/>
                    <a:pt x="372" y="28"/>
                    <a:pt x="373" y="26"/>
                  </a:cubicBezTo>
                  <a:cubicBezTo>
                    <a:pt x="373" y="24"/>
                    <a:pt x="374" y="23"/>
                    <a:pt x="376" y="23"/>
                  </a:cubicBezTo>
                  <a:cubicBezTo>
                    <a:pt x="378" y="23"/>
                    <a:pt x="380" y="24"/>
                    <a:pt x="379" y="26"/>
                  </a:cubicBezTo>
                  <a:cubicBezTo>
                    <a:pt x="379" y="28"/>
                    <a:pt x="378" y="30"/>
                    <a:pt x="376" y="30"/>
                  </a:cubicBezTo>
                  <a:cubicBezTo>
                    <a:pt x="376" y="30"/>
                    <a:pt x="376" y="30"/>
                    <a:pt x="376" y="30"/>
                  </a:cubicBezTo>
                  <a:moveTo>
                    <a:pt x="355" y="28"/>
                  </a:moveTo>
                  <a:cubicBezTo>
                    <a:pt x="353" y="28"/>
                    <a:pt x="352" y="27"/>
                    <a:pt x="352" y="25"/>
                  </a:cubicBezTo>
                  <a:cubicBezTo>
                    <a:pt x="352" y="23"/>
                    <a:pt x="354" y="21"/>
                    <a:pt x="355" y="21"/>
                  </a:cubicBezTo>
                  <a:cubicBezTo>
                    <a:pt x="357" y="22"/>
                    <a:pt x="359" y="23"/>
                    <a:pt x="359" y="25"/>
                  </a:cubicBezTo>
                  <a:cubicBezTo>
                    <a:pt x="359" y="27"/>
                    <a:pt x="357" y="28"/>
                    <a:pt x="355" y="28"/>
                  </a:cubicBezTo>
                  <a:cubicBezTo>
                    <a:pt x="355" y="28"/>
                    <a:pt x="355" y="28"/>
                    <a:pt x="355" y="28"/>
                  </a:cubicBezTo>
                  <a:moveTo>
                    <a:pt x="334" y="27"/>
                  </a:moveTo>
                  <a:cubicBezTo>
                    <a:pt x="332" y="27"/>
                    <a:pt x="331" y="25"/>
                    <a:pt x="331" y="23"/>
                  </a:cubicBezTo>
                  <a:cubicBezTo>
                    <a:pt x="331" y="22"/>
                    <a:pt x="333" y="20"/>
                    <a:pt x="335" y="20"/>
                  </a:cubicBezTo>
                  <a:cubicBezTo>
                    <a:pt x="337" y="20"/>
                    <a:pt x="338" y="22"/>
                    <a:pt x="338" y="24"/>
                  </a:cubicBezTo>
                  <a:cubicBezTo>
                    <a:pt x="338" y="26"/>
                    <a:pt x="336" y="27"/>
                    <a:pt x="335" y="27"/>
                  </a:cubicBezTo>
                  <a:cubicBezTo>
                    <a:pt x="334" y="27"/>
                    <a:pt x="334" y="27"/>
                    <a:pt x="334" y="27"/>
                  </a:cubicBezTo>
                  <a:moveTo>
                    <a:pt x="314" y="26"/>
                  </a:moveTo>
                  <a:cubicBezTo>
                    <a:pt x="312" y="26"/>
                    <a:pt x="310" y="24"/>
                    <a:pt x="310" y="22"/>
                  </a:cubicBezTo>
                  <a:cubicBezTo>
                    <a:pt x="311" y="20"/>
                    <a:pt x="312" y="19"/>
                    <a:pt x="314" y="19"/>
                  </a:cubicBezTo>
                  <a:cubicBezTo>
                    <a:pt x="316" y="19"/>
                    <a:pt x="317" y="21"/>
                    <a:pt x="317" y="23"/>
                  </a:cubicBezTo>
                  <a:cubicBezTo>
                    <a:pt x="317" y="24"/>
                    <a:pt x="316" y="26"/>
                    <a:pt x="314" y="26"/>
                  </a:cubicBezTo>
                  <a:cubicBezTo>
                    <a:pt x="314" y="26"/>
                    <a:pt x="314" y="26"/>
                    <a:pt x="314" y="26"/>
                  </a:cubicBezTo>
                  <a:moveTo>
                    <a:pt x="293" y="25"/>
                  </a:moveTo>
                  <a:cubicBezTo>
                    <a:pt x="291" y="24"/>
                    <a:pt x="290" y="23"/>
                    <a:pt x="290" y="21"/>
                  </a:cubicBezTo>
                  <a:cubicBezTo>
                    <a:pt x="290" y="19"/>
                    <a:pt x="292" y="18"/>
                    <a:pt x="293" y="18"/>
                  </a:cubicBezTo>
                  <a:cubicBezTo>
                    <a:pt x="295" y="18"/>
                    <a:pt x="297" y="19"/>
                    <a:pt x="297" y="21"/>
                  </a:cubicBezTo>
                  <a:cubicBezTo>
                    <a:pt x="297" y="23"/>
                    <a:pt x="295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moveTo>
                    <a:pt x="272" y="23"/>
                  </a:moveTo>
                  <a:cubicBezTo>
                    <a:pt x="270" y="23"/>
                    <a:pt x="269" y="22"/>
                    <a:pt x="269" y="20"/>
                  </a:cubicBezTo>
                  <a:cubicBezTo>
                    <a:pt x="269" y="18"/>
                    <a:pt x="271" y="16"/>
                    <a:pt x="273" y="16"/>
                  </a:cubicBezTo>
                  <a:cubicBezTo>
                    <a:pt x="275" y="17"/>
                    <a:pt x="276" y="18"/>
                    <a:pt x="276" y="20"/>
                  </a:cubicBezTo>
                  <a:cubicBezTo>
                    <a:pt x="276" y="22"/>
                    <a:pt x="274" y="23"/>
                    <a:pt x="273" y="23"/>
                  </a:cubicBezTo>
                  <a:cubicBezTo>
                    <a:pt x="272" y="23"/>
                    <a:pt x="272" y="23"/>
                    <a:pt x="272" y="23"/>
                  </a:cubicBezTo>
                  <a:moveTo>
                    <a:pt x="252" y="22"/>
                  </a:moveTo>
                  <a:cubicBezTo>
                    <a:pt x="250" y="22"/>
                    <a:pt x="248" y="20"/>
                    <a:pt x="248" y="18"/>
                  </a:cubicBezTo>
                  <a:cubicBezTo>
                    <a:pt x="248" y="16"/>
                    <a:pt x="250" y="15"/>
                    <a:pt x="252" y="15"/>
                  </a:cubicBezTo>
                  <a:cubicBezTo>
                    <a:pt x="254" y="15"/>
                    <a:pt x="255" y="17"/>
                    <a:pt x="255" y="19"/>
                  </a:cubicBezTo>
                  <a:cubicBezTo>
                    <a:pt x="255" y="21"/>
                    <a:pt x="254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moveTo>
                    <a:pt x="231" y="21"/>
                  </a:moveTo>
                  <a:cubicBezTo>
                    <a:pt x="229" y="21"/>
                    <a:pt x="228" y="19"/>
                    <a:pt x="228" y="17"/>
                  </a:cubicBezTo>
                  <a:cubicBezTo>
                    <a:pt x="228" y="15"/>
                    <a:pt x="229" y="14"/>
                    <a:pt x="231" y="14"/>
                  </a:cubicBezTo>
                  <a:cubicBezTo>
                    <a:pt x="233" y="14"/>
                    <a:pt x="235" y="16"/>
                    <a:pt x="235" y="18"/>
                  </a:cubicBezTo>
                  <a:cubicBezTo>
                    <a:pt x="234" y="19"/>
                    <a:pt x="233" y="21"/>
                    <a:pt x="231" y="21"/>
                  </a:cubicBezTo>
                  <a:cubicBezTo>
                    <a:pt x="231" y="21"/>
                    <a:pt x="231" y="21"/>
                    <a:pt x="231" y="21"/>
                  </a:cubicBezTo>
                  <a:moveTo>
                    <a:pt x="210" y="20"/>
                  </a:moveTo>
                  <a:cubicBezTo>
                    <a:pt x="208" y="19"/>
                    <a:pt x="207" y="18"/>
                    <a:pt x="207" y="16"/>
                  </a:cubicBezTo>
                  <a:cubicBezTo>
                    <a:pt x="207" y="14"/>
                    <a:pt x="209" y="13"/>
                    <a:pt x="211" y="13"/>
                  </a:cubicBezTo>
                  <a:cubicBezTo>
                    <a:pt x="213" y="13"/>
                    <a:pt x="214" y="14"/>
                    <a:pt x="214" y="16"/>
                  </a:cubicBezTo>
                  <a:cubicBezTo>
                    <a:pt x="214" y="18"/>
                    <a:pt x="212" y="20"/>
                    <a:pt x="210" y="20"/>
                  </a:cubicBezTo>
                  <a:cubicBezTo>
                    <a:pt x="210" y="20"/>
                    <a:pt x="210" y="20"/>
                    <a:pt x="210" y="20"/>
                  </a:cubicBezTo>
                  <a:moveTo>
                    <a:pt x="189" y="18"/>
                  </a:moveTo>
                  <a:cubicBezTo>
                    <a:pt x="188" y="18"/>
                    <a:pt x="186" y="17"/>
                    <a:pt x="186" y="15"/>
                  </a:cubicBezTo>
                  <a:cubicBezTo>
                    <a:pt x="186" y="13"/>
                    <a:pt x="188" y="11"/>
                    <a:pt x="190" y="11"/>
                  </a:cubicBezTo>
                  <a:cubicBezTo>
                    <a:pt x="192" y="11"/>
                    <a:pt x="193" y="13"/>
                    <a:pt x="193" y="15"/>
                  </a:cubicBezTo>
                  <a:cubicBezTo>
                    <a:pt x="193" y="17"/>
                    <a:pt x="191" y="18"/>
                    <a:pt x="190" y="18"/>
                  </a:cubicBezTo>
                  <a:cubicBezTo>
                    <a:pt x="189" y="18"/>
                    <a:pt x="189" y="18"/>
                    <a:pt x="189" y="18"/>
                  </a:cubicBezTo>
                  <a:moveTo>
                    <a:pt x="169" y="17"/>
                  </a:moveTo>
                  <a:cubicBezTo>
                    <a:pt x="167" y="17"/>
                    <a:pt x="165" y="15"/>
                    <a:pt x="166" y="13"/>
                  </a:cubicBezTo>
                  <a:cubicBezTo>
                    <a:pt x="166" y="11"/>
                    <a:pt x="167" y="10"/>
                    <a:pt x="169" y="10"/>
                  </a:cubicBezTo>
                  <a:cubicBezTo>
                    <a:pt x="171" y="10"/>
                    <a:pt x="173" y="12"/>
                    <a:pt x="172" y="14"/>
                  </a:cubicBezTo>
                  <a:cubicBezTo>
                    <a:pt x="172" y="16"/>
                    <a:pt x="171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moveTo>
                    <a:pt x="148" y="16"/>
                  </a:moveTo>
                  <a:cubicBezTo>
                    <a:pt x="146" y="16"/>
                    <a:pt x="145" y="14"/>
                    <a:pt x="145" y="12"/>
                  </a:cubicBezTo>
                  <a:cubicBezTo>
                    <a:pt x="145" y="10"/>
                    <a:pt x="147" y="9"/>
                    <a:pt x="148" y="9"/>
                  </a:cubicBezTo>
                  <a:cubicBezTo>
                    <a:pt x="150" y="9"/>
                    <a:pt x="152" y="11"/>
                    <a:pt x="152" y="13"/>
                  </a:cubicBezTo>
                  <a:cubicBezTo>
                    <a:pt x="152" y="14"/>
                    <a:pt x="150" y="16"/>
                    <a:pt x="148" y="16"/>
                  </a:cubicBezTo>
                  <a:cubicBezTo>
                    <a:pt x="148" y="16"/>
                    <a:pt x="148" y="16"/>
                    <a:pt x="148" y="16"/>
                  </a:cubicBezTo>
                  <a:moveTo>
                    <a:pt x="127" y="15"/>
                  </a:moveTo>
                  <a:cubicBezTo>
                    <a:pt x="125" y="14"/>
                    <a:pt x="124" y="13"/>
                    <a:pt x="124" y="11"/>
                  </a:cubicBezTo>
                  <a:cubicBezTo>
                    <a:pt x="124" y="9"/>
                    <a:pt x="126" y="8"/>
                    <a:pt x="128" y="8"/>
                  </a:cubicBezTo>
                  <a:cubicBezTo>
                    <a:pt x="130" y="8"/>
                    <a:pt x="131" y="9"/>
                    <a:pt x="131" y="11"/>
                  </a:cubicBezTo>
                  <a:cubicBezTo>
                    <a:pt x="131" y="13"/>
                    <a:pt x="129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moveTo>
                    <a:pt x="107" y="13"/>
                  </a:moveTo>
                  <a:cubicBezTo>
                    <a:pt x="105" y="13"/>
                    <a:pt x="103" y="12"/>
                    <a:pt x="103" y="10"/>
                  </a:cubicBezTo>
                  <a:cubicBezTo>
                    <a:pt x="104" y="8"/>
                    <a:pt x="105" y="6"/>
                    <a:pt x="107" y="6"/>
                  </a:cubicBezTo>
                  <a:cubicBezTo>
                    <a:pt x="109" y="7"/>
                    <a:pt x="110" y="8"/>
                    <a:pt x="110" y="10"/>
                  </a:cubicBezTo>
                  <a:cubicBezTo>
                    <a:pt x="110" y="12"/>
                    <a:pt x="109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moveTo>
                    <a:pt x="86" y="12"/>
                  </a:moveTo>
                  <a:cubicBezTo>
                    <a:pt x="84" y="12"/>
                    <a:pt x="83" y="10"/>
                    <a:pt x="83" y="8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8" y="5"/>
                    <a:pt x="90" y="7"/>
                    <a:pt x="90" y="9"/>
                  </a:cubicBezTo>
                  <a:cubicBezTo>
                    <a:pt x="90" y="11"/>
                    <a:pt x="88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moveTo>
                    <a:pt x="65" y="11"/>
                  </a:moveTo>
                  <a:cubicBezTo>
                    <a:pt x="63" y="11"/>
                    <a:pt x="62" y="9"/>
                    <a:pt x="62" y="7"/>
                  </a:cubicBezTo>
                  <a:cubicBezTo>
                    <a:pt x="62" y="5"/>
                    <a:pt x="64" y="4"/>
                    <a:pt x="66" y="4"/>
                  </a:cubicBezTo>
                  <a:cubicBezTo>
                    <a:pt x="68" y="4"/>
                    <a:pt x="69" y="6"/>
                    <a:pt x="69" y="8"/>
                  </a:cubicBezTo>
                  <a:cubicBezTo>
                    <a:pt x="69" y="9"/>
                    <a:pt x="67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moveTo>
                    <a:pt x="45" y="10"/>
                  </a:moveTo>
                  <a:cubicBezTo>
                    <a:pt x="43" y="9"/>
                    <a:pt x="41" y="8"/>
                    <a:pt x="41" y="6"/>
                  </a:cubicBezTo>
                  <a:cubicBezTo>
                    <a:pt x="41" y="4"/>
                    <a:pt x="43" y="3"/>
                    <a:pt x="45" y="3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"/>
                    <a:pt x="47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moveTo>
                    <a:pt x="24" y="8"/>
                  </a:moveTo>
                  <a:cubicBezTo>
                    <a:pt x="22" y="8"/>
                    <a:pt x="21" y="7"/>
                    <a:pt x="21" y="5"/>
                  </a:cubicBezTo>
                  <a:cubicBezTo>
                    <a:pt x="21" y="3"/>
                    <a:pt x="22" y="1"/>
                    <a:pt x="24" y="1"/>
                  </a:cubicBezTo>
                  <a:cubicBezTo>
                    <a:pt x="26" y="1"/>
                    <a:pt x="28" y="3"/>
                    <a:pt x="28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Oval 649"/>
            <p:cNvSpPr>
              <a:spLocks noChangeArrowheads="1"/>
            </p:cNvSpPr>
            <p:nvPr/>
          </p:nvSpPr>
          <p:spPr bwMode="auto">
            <a:xfrm>
              <a:off x="3375025" y="307975"/>
              <a:ext cx="485775" cy="48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Oval 652"/>
            <p:cNvSpPr>
              <a:spLocks noChangeArrowheads="1"/>
            </p:cNvSpPr>
            <p:nvPr/>
          </p:nvSpPr>
          <p:spPr bwMode="auto">
            <a:xfrm>
              <a:off x="3492500" y="-1662112"/>
              <a:ext cx="487363" cy="48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7" name="Group 636"/>
            <p:cNvGrpSpPr/>
            <p:nvPr/>
          </p:nvGrpSpPr>
          <p:grpSpPr>
            <a:xfrm>
              <a:off x="-2384425" y="-1724025"/>
              <a:ext cx="6364288" cy="2554288"/>
              <a:chOff x="-2384425" y="-1724025"/>
              <a:chExt cx="6364288" cy="2554288"/>
            </a:xfrm>
            <a:solidFill>
              <a:schemeClr val="bg1"/>
            </a:solidFill>
          </p:grpSpPr>
          <p:sp>
            <p:nvSpPr>
              <p:cNvPr id="621" name="Oval 641"/>
              <p:cNvSpPr>
                <a:spLocks noChangeArrowheads="1"/>
              </p:cNvSpPr>
              <p:nvPr/>
            </p:nvSpPr>
            <p:spPr bwMode="auto">
              <a:xfrm>
                <a:off x="-671512" y="-1450975"/>
                <a:ext cx="1066800" cy="10683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642"/>
              <p:cNvSpPr>
                <a:spLocks noChangeArrowheads="1"/>
              </p:cNvSpPr>
              <p:nvPr/>
            </p:nvSpPr>
            <p:spPr bwMode="auto">
              <a:xfrm>
                <a:off x="2316163" y="-719137"/>
                <a:ext cx="1066800" cy="10683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643"/>
              <p:cNvSpPr>
                <a:spLocks noChangeArrowheads="1"/>
              </p:cNvSpPr>
              <p:nvPr/>
            </p:nvSpPr>
            <p:spPr bwMode="auto">
              <a:xfrm>
                <a:off x="1404938" y="34925"/>
                <a:ext cx="742950" cy="742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644"/>
              <p:cNvSpPr>
                <a:spLocks noChangeArrowheads="1"/>
              </p:cNvSpPr>
              <p:nvPr/>
            </p:nvSpPr>
            <p:spPr bwMode="auto">
              <a:xfrm>
                <a:off x="-1760537" y="-503237"/>
                <a:ext cx="744538" cy="746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645"/>
              <p:cNvSpPr>
                <a:spLocks noChangeArrowheads="1"/>
              </p:cNvSpPr>
              <p:nvPr/>
            </p:nvSpPr>
            <p:spPr bwMode="auto">
              <a:xfrm>
                <a:off x="-1049337" y="136525"/>
                <a:ext cx="646113" cy="6492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646"/>
              <p:cNvSpPr>
                <a:spLocks noChangeArrowheads="1"/>
              </p:cNvSpPr>
              <p:nvPr/>
            </p:nvSpPr>
            <p:spPr bwMode="auto">
              <a:xfrm>
                <a:off x="1481138" y="-1177925"/>
                <a:ext cx="769938" cy="7715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647"/>
              <p:cNvSpPr>
                <a:spLocks noChangeArrowheads="1"/>
              </p:cNvSpPr>
              <p:nvPr/>
            </p:nvSpPr>
            <p:spPr bwMode="auto">
              <a:xfrm>
                <a:off x="677863" y="-1622425"/>
                <a:ext cx="620713" cy="620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648"/>
              <p:cNvSpPr>
                <a:spLocks noChangeArrowheads="1"/>
              </p:cNvSpPr>
              <p:nvPr/>
            </p:nvSpPr>
            <p:spPr bwMode="auto">
              <a:xfrm>
                <a:off x="2274888" y="-1724025"/>
                <a:ext cx="539750" cy="539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650"/>
              <p:cNvSpPr>
                <a:spLocks noChangeArrowheads="1"/>
              </p:cNvSpPr>
              <p:nvPr/>
            </p:nvSpPr>
            <p:spPr bwMode="auto">
              <a:xfrm>
                <a:off x="-2311400" y="341313"/>
                <a:ext cx="485775" cy="488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651"/>
              <p:cNvSpPr>
                <a:spLocks noChangeArrowheads="1"/>
              </p:cNvSpPr>
              <p:nvPr/>
            </p:nvSpPr>
            <p:spPr bwMode="auto">
              <a:xfrm>
                <a:off x="-2384425" y="-1662112"/>
                <a:ext cx="488950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653"/>
              <p:cNvSpPr>
                <a:spLocks noChangeArrowheads="1"/>
              </p:cNvSpPr>
              <p:nvPr/>
            </p:nvSpPr>
            <p:spPr bwMode="auto">
              <a:xfrm>
                <a:off x="-1711325" y="-1420812"/>
                <a:ext cx="646113" cy="647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654"/>
              <p:cNvSpPr>
                <a:spLocks noChangeArrowheads="1"/>
              </p:cNvSpPr>
              <p:nvPr/>
            </p:nvSpPr>
            <p:spPr bwMode="auto">
              <a:xfrm>
                <a:off x="-185737" y="-160337"/>
                <a:ext cx="955675" cy="957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655"/>
              <p:cNvSpPr>
                <a:spLocks noChangeArrowheads="1"/>
              </p:cNvSpPr>
              <p:nvPr/>
            </p:nvSpPr>
            <p:spPr bwMode="auto">
              <a:xfrm>
                <a:off x="3375025" y="307975"/>
                <a:ext cx="485775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656"/>
              <p:cNvSpPr>
                <a:spLocks noChangeArrowheads="1"/>
              </p:cNvSpPr>
              <p:nvPr/>
            </p:nvSpPr>
            <p:spPr bwMode="auto">
              <a:xfrm>
                <a:off x="3492500" y="-1662112"/>
                <a:ext cx="487363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62" name="Group 661"/>
          <p:cNvGrpSpPr/>
          <p:nvPr/>
        </p:nvGrpSpPr>
        <p:grpSpPr>
          <a:xfrm>
            <a:off x="8202779" y="3722130"/>
            <a:ext cx="569892" cy="605670"/>
            <a:chOff x="4733925" y="3611563"/>
            <a:chExt cx="354013" cy="376238"/>
          </a:xfrm>
          <a:solidFill>
            <a:schemeClr val="accent3"/>
          </a:solidFill>
        </p:grpSpPr>
        <p:sp>
          <p:nvSpPr>
            <p:cNvPr id="663" name="Freeform 24"/>
            <p:cNvSpPr>
              <a:spLocks/>
            </p:cNvSpPr>
            <p:nvPr/>
          </p:nvSpPr>
          <p:spPr bwMode="auto">
            <a:xfrm>
              <a:off x="4799013" y="3763963"/>
              <a:ext cx="76200" cy="165100"/>
            </a:xfrm>
            <a:custGeom>
              <a:avLst/>
              <a:gdLst>
                <a:gd name="T0" fmla="*/ 22 w 48"/>
                <a:gd name="T1" fmla="*/ 26 h 104"/>
                <a:gd name="T2" fmla="*/ 22 w 48"/>
                <a:gd name="T3" fmla="*/ 104 h 104"/>
                <a:gd name="T4" fmla="*/ 48 w 48"/>
                <a:gd name="T5" fmla="*/ 104 h 104"/>
                <a:gd name="T6" fmla="*/ 48 w 48"/>
                <a:gd name="T7" fmla="*/ 0 h 104"/>
                <a:gd name="T8" fmla="*/ 30 w 48"/>
                <a:gd name="T9" fmla="*/ 0 h 104"/>
                <a:gd name="T10" fmla="*/ 0 w 48"/>
                <a:gd name="T11" fmla="*/ 8 h 104"/>
                <a:gd name="T12" fmla="*/ 4 w 48"/>
                <a:gd name="T13" fmla="*/ 30 h 104"/>
                <a:gd name="T14" fmla="*/ 22 w 48"/>
                <a:gd name="T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04">
                  <a:moveTo>
                    <a:pt x="22" y="26"/>
                  </a:moveTo>
                  <a:lnTo>
                    <a:pt x="22" y="104"/>
                  </a:lnTo>
                  <a:lnTo>
                    <a:pt x="48" y="104"/>
                  </a:lnTo>
                  <a:lnTo>
                    <a:pt x="48" y="0"/>
                  </a:lnTo>
                  <a:lnTo>
                    <a:pt x="30" y="0"/>
                  </a:lnTo>
                  <a:lnTo>
                    <a:pt x="0" y="8"/>
                  </a:lnTo>
                  <a:lnTo>
                    <a:pt x="4" y="30"/>
                  </a:lnTo>
                  <a:lnTo>
                    <a:pt x="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25"/>
            <p:cNvSpPr>
              <a:spLocks/>
            </p:cNvSpPr>
            <p:nvPr/>
          </p:nvSpPr>
          <p:spPr bwMode="auto">
            <a:xfrm>
              <a:off x="4916488" y="3763963"/>
              <a:ext cx="123825" cy="165100"/>
            </a:xfrm>
            <a:custGeom>
              <a:avLst/>
              <a:gdLst>
                <a:gd name="T0" fmla="*/ 4 w 78"/>
                <a:gd name="T1" fmla="*/ 104 h 104"/>
                <a:gd name="T2" fmla="*/ 34 w 78"/>
                <a:gd name="T3" fmla="*/ 104 h 104"/>
                <a:gd name="T4" fmla="*/ 78 w 78"/>
                <a:gd name="T5" fmla="*/ 23 h 104"/>
                <a:gd name="T6" fmla="*/ 78 w 78"/>
                <a:gd name="T7" fmla="*/ 0 h 104"/>
                <a:gd name="T8" fmla="*/ 0 w 78"/>
                <a:gd name="T9" fmla="*/ 0 h 104"/>
                <a:gd name="T10" fmla="*/ 0 w 78"/>
                <a:gd name="T11" fmla="*/ 26 h 104"/>
                <a:gd name="T12" fmla="*/ 48 w 78"/>
                <a:gd name="T13" fmla="*/ 26 h 104"/>
                <a:gd name="T14" fmla="*/ 4 w 78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04">
                  <a:moveTo>
                    <a:pt x="4" y="104"/>
                  </a:moveTo>
                  <a:lnTo>
                    <a:pt x="34" y="104"/>
                  </a:lnTo>
                  <a:lnTo>
                    <a:pt x="78" y="2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48" y="2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26"/>
            <p:cNvSpPr>
              <a:spLocks noEditPoints="1"/>
            </p:cNvSpPr>
            <p:nvPr/>
          </p:nvSpPr>
          <p:spPr bwMode="auto">
            <a:xfrm>
              <a:off x="4733925" y="3611563"/>
              <a:ext cx="354013" cy="376238"/>
            </a:xfrm>
            <a:custGeom>
              <a:avLst/>
              <a:gdLst>
                <a:gd name="T0" fmla="*/ 52 w 60"/>
                <a:gd name="T1" fmla="*/ 8 h 64"/>
                <a:gd name="T2" fmla="*/ 52 w 60"/>
                <a:gd name="T3" fmla="*/ 2 h 64"/>
                <a:gd name="T4" fmla="*/ 50 w 60"/>
                <a:gd name="T5" fmla="*/ 0 h 64"/>
                <a:gd name="T6" fmla="*/ 42 w 60"/>
                <a:gd name="T7" fmla="*/ 0 h 64"/>
                <a:gd name="T8" fmla="*/ 40 w 60"/>
                <a:gd name="T9" fmla="*/ 2 h 64"/>
                <a:gd name="T10" fmla="*/ 40 w 60"/>
                <a:gd name="T11" fmla="*/ 8 h 64"/>
                <a:gd name="T12" fmla="*/ 20 w 60"/>
                <a:gd name="T13" fmla="*/ 8 h 64"/>
                <a:gd name="T14" fmla="*/ 20 w 60"/>
                <a:gd name="T15" fmla="*/ 2 h 64"/>
                <a:gd name="T16" fmla="*/ 18 w 60"/>
                <a:gd name="T17" fmla="*/ 0 h 64"/>
                <a:gd name="T18" fmla="*/ 10 w 60"/>
                <a:gd name="T19" fmla="*/ 0 h 64"/>
                <a:gd name="T20" fmla="*/ 8 w 60"/>
                <a:gd name="T21" fmla="*/ 2 h 64"/>
                <a:gd name="T22" fmla="*/ 8 w 60"/>
                <a:gd name="T23" fmla="*/ 8 h 64"/>
                <a:gd name="T24" fmla="*/ 0 w 60"/>
                <a:gd name="T25" fmla="*/ 8 h 64"/>
                <a:gd name="T26" fmla="*/ 0 w 60"/>
                <a:gd name="T27" fmla="*/ 64 h 64"/>
                <a:gd name="T28" fmla="*/ 60 w 60"/>
                <a:gd name="T29" fmla="*/ 64 h 64"/>
                <a:gd name="T30" fmla="*/ 60 w 60"/>
                <a:gd name="T31" fmla="*/ 8 h 64"/>
                <a:gd name="T32" fmla="*/ 52 w 60"/>
                <a:gd name="T33" fmla="*/ 8 h 64"/>
                <a:gd name="T34" fmla="*/ 44 w 60"/>
                <a:gd name="T35" fmla="*/ 4 h 64"/>
                <a:gd name="T36" fmla="*/ 48 w 60"/>
                <a:gd name="T37" fmla="*/ 4 h 64"/>
                <a:gd name="T38" fmla="*/ 48 w 60"/>
                <a:gd name="T39" fmla="*/ 12 h 64"/>
                <a:gd name="T40" fmla="*/ 44 w 60"/>
                <a:gd name="T41" fmla="*/ 12 h 64"/>
                <a:gd name="T42" fmla="*/ 44 w 60"/>
                <a:gd name="T43" fmla="*/ 4 h 64"/>
                <a:gd name="T44" fmla="*/ 12 w 60"/>
                <a:gd name="T45" fmla="*/ 4 h 64"/>
                <a:gd name="T46" fmla="*/ 16 w 60"/>
                <a:gd name="T47" fmla="*/ 4 h 64"/>
                <a:gd name="T48" fmla="*/ 16 w 60"/>
                <a:gd name="T49" fmla="*/ 12 h 64"/>
                <a:gd name="T50" fmla="*/ 12 w 60"/>
                <a:gd name="T51" fmla="*/ 12 h 64"/>
                <a:gd name="T52" fmla="*/ 12 w 60"/>
                <a:gd name="T53" fmla="*/ 4 h 64"/>
                <a:gd name="T54" fmla="*/ 56 w 60"/>
                <a:gd name="T55" fmla="*/ 60 h 64"/>
                <a:gd name="T56" fmla="*/ 4 w 60"/>
                <a:gd name="T57" fmla="*/ 60 h 64"/>
                <a:gd name="T58" fmla="*/ 4 w 60"/>
                <a:gd name="T59" fmla="*/ 20 h 64"/>
                <a:gd name="T60" fmla="*/ 56 w 60"/>
                <a:gd name="T61" fmla="*/ 20 h 64"/>
                <a:gd name="T62" fmla="*/ 56 w 60"/>
                <a:gd name="T63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4">
                  <a:moveTo>
                    <a:pt x="52" y="8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8"/>
                    <a:pt x="60" y="8"/>
                    <a:pt x="60" y="8"/>
                  </a:cubicBezTo>
                  <a:lnTo>
                    <a:pt x="52" y="8"/>
                  </a:lnTo>
                  <a:close/>
                  <a:moveTo>
                    <a:pt x="44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2"/>
                    <a:pt x="44" y="12"/>
                    <a:pt x="44" y="12"/>
                  </a:cubicBezTo>
                  <a:lnTo>
                    <a:pt x="44" y="4"/>
                  </a:lnTo>
                  <a:close/>
                  <a:moveTo>
                    <a:pt x="1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"/>
                  </a:lnTo>
                  <a:close/>
                  <a:moveTo>
                    <a:pt x="56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lnTo>
                    <a:pt x="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9" name="Group 638"/>
          <p:cNvGrpSpPr/>
          <p:nvPr/>
        </p:nvGrpSpPr>
        <p:grpSpPr>
          <a:xfrm>
            <a:off x="6140047" y="2512852"/>
            <a:ext cx="359442" cy="359442"/>
            <a:chOff x="2522538" y="4364038"/>
            <a:chExt cx="376238" cy="376238"/>
          </a:xfrm>
          <a:solidFill>
            <a:schemeClr val="accent3"/>
          </a:solidFill>
        </p:grpSpPr>
        <p:sp>
          <p:nvSpPr>
            <p:cNvPr id="640" name="Freeform 29"/>
            <p:cNvSpPr>
              <a:spLocks noEditPoints="1"/>
            </p:cNvSpPr>
            <p:nvPr/>
          </p:nvSpPr>
          <p:spPr bwMode="auto">
            <a:xfrm>
              <a:off x="2522538" y="4364038"/>
              <a:ext cx="376238" cy="376238"/>
            </a:xfrm>
            <a:custGeom>
              <a:avLst/>
              <a:gdLst>
                <a:gd name="T0" fmla="*/ 64 w 64"/>
                <a:gd name="T1" fmla="*/ 30 h 64"/>
                <a:gd name="T2" fmla="*/ 32 w 64"/>
                <a:gd name="T3" fmla="*/ 0 h 64"/>
                <a:gd name="T4" fmla="*/ 1 w 64"/>
                <a:gd name="T5" fmla="*/ 25 h 64"/>
                <a:gd name="T6" fmla="*/ 0 w 64"/>
                <a:gd name="T7" fmla="*/ 32 h 64"/>
                <a:gd name="T8" fmla="*/ 0 w 64"/>
                <a:gd name="T9" fmla="*/ 36 h 64"/>
                <a:gd name="T10" fmla="*/ 32 w 64"/>
                <a:gd name="T11" fmla="*/ 64 h 64"/>
                <a:gd name="T12" fmla="*/ 62 w 64"/>
                <a:gd name="T13" fmla="*/ 43 h 64"/>
                <a:gd name="T14" fmla="*/ 64 w 64"/>
                <a:gd name="T15" fmla="*/ 32 h 64"/>
                <a:gd name="T16" fmla="*/ 64 w 64"/>
                <a:gd name="T17" fmla="*/ 30 h 64"/>
                <a:gd name="T18" fmla="*/ 18 w 64"/>
                <a:gd name="T19" fmla="*/ 36 h 64"/>
                <a:gd name="T20" fmla="*/ 12 w 64"/>
                <a:gd name="T21" fmla="*/ 30 h 64"/>
                <a:gd name="T22" fmla="*/ 18 w 64"/>
                <a:gd name="T23" fmla="*/ 24 h 64"/>
                <a:gd name="T24" fmla="*/ 24 w 64"/>
                <a:gd name="T25" fmla="*/ 30 h 64"/>
                <a:gd name="T26" fmla="*/ 18 w 64"/>
                <a:gd name="T27" fmla="*/ 36 h 64"/>
                <a:gd name="T28" fmla="*/ 59 w 64"/>
                <a:gd name="T29" fmla="*/ 38 h 64"/>
                <a:gd name="T30" fmla="*/ 46 w 64"/>
                <a:gd name="T31" fmla="*/ 45 h 64"/>
                <a:gd name="T32" fmla="*/ 34 w 64"/>
                <a:gd name="T33" fmla="*/ 31 h 64"/>
                <a:gd name="T34" fmla="*/ 18 w 64"/>
                <a:gd name="T35" fmla="*/ 12 h 64"/>
                <a:gd name="T36" fmla="*/ 11 w 64"/>
                <a:gd name="T37" fmla="*/ 14 h 64"/>
                <a:gd name="T38" fmla="*/ 32 w 64"/>
                <a:gd name="T39" fmla="*/ 4 h 64"/>
                <a:gd name="T40" fmla="*/ 60 w 64"/>
                <a:gd name="T41" fmla="*/ 32 h 64"/>
                <a:gd name="T42" fmla="*/ 59 w 64"/>
                <a:gd name="T43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4">
                  <a:moveTo>
                    <a:pt x="64" y="30"/>
                  </a:moveTo>
                  <a:cubicBezTo>
                    <a:pt x="63" y="13"/>
                    <a:pt x="49" y="0"/>
                    <a:pt x="32" y="0"/>
                  </a:cubicBezTo>
                  <a:cubicBezTo>
                    <a:pt x="17" y="0"/>
                    <a:pt x="4" y="11"/>
                    <a:pt x="1" y="25"/>
                  </a:cubicBezTo>
                  <a:cubicBezTo>
                    <a:pt x="0" y="27"/>
                    <a:pt x="0" y="29"/>
                    <a:pt x="0" y="32"/>
                  </a:cubicBezTo>
                  <a:cubicBezTo>
                    <a:pt x="0" y="33"/>
                    <a:pt x="0" y="34"/>
                    <a:pt x="0" y="36"/>
                  </a:cubicBezTo>
                  <a:cubicBezTo>
                    <a:pt x="2" y="52"/>
                    <a:pt x="16" y="64"/>
                    <a:pt x="32" y="64"/>
                  </a:cubicBezTo>
                  <a:cubicBezTo>
                    <a:pt x="46" y="64"/>
                    <a:pt x="57" y="55"/>
                    <a:pt x="62" y="43"/>
                  </a:cubicBezTo>
                  <a:cubicBezTo>
                    <a:pt x="63" y="40"/>
                    <a:pt x="64" y="36"/>
                    <a:pt x="64" y="32"/>
                  </a:cubicBezTo>
                  <a:cubicBezTo>
                    <a:pt x="64" y="31"/>
                    <a:pt x="64" y="31"/>
                    <a:pt x="64" y="30"/>
                  </a:cubicBezTo>
                  <a:close/>
                  <a:moveTo>
                    <a:pt x="18" y="36"/>
                  </a:moveTo>
                  <a:cubicBezTo>
                    <a:pt x="15" y="36"/>
                    <a:pt x="12" y="33"/>
                    <a:pt x="12" y="30"/>
                  </a:cubicBezTo>
                  <a:cubicBezTo>
                    <a:pt x="12" y="27"/>
                    <a:pt x="15" y="24"/>
                    <a:pt x="18" y="24"/>
                  </a:cubicBezTo>
                  <a:cubicBezTo>
                    <a:pt x="21" y="24"/>
                    <a:pt x="24" y="27"/>
                    <a:pt x="24" y="30"/>
                  </a:cubicBezTo>
                  <a:cubicBezTo>
                    <a:pt x="24" y="33"/>
                    <a:pt x="21" y="36"/>
                    <a:pt x="18" y="36"/>
                  </a:cubicBezTo>
                  <a:close/>
                  <a:moveTo>
                    <a:pt x="59" y="38"/>
                  </a:moveTo>
                  <a:cubicBezTo>
                    <a:pt x="56" y="43"/>
                    <a:pt x="51" y="45"/>
                    <a:pt x="46" y="45"/>
                  </a:cubicBezTo>
                  <a:cubicBezTo>
                    <a:pt x="40" y="45"/>
                    <a:pt x="34" y="41"/>
                    <a:pt x="34" y="31"/>
                  </a:cubicBezTo>
                  <a:cubicBezTo>
                    <a:pt x="34" y="19"/>
                    <a:pt x="26" y="12"/>
                    <a:pt x="18" y="12"/>
                  </a:cubicBezTo>
                  <a:cubicBezTo>
                    <a:pt x="15" y="12"/>
                    <a:pt x="13" y="13"/>
                    <a:pt x="11" y="14"/>
                  </a:cubicBezTo>
                  <a:cubicBezTo>
                    <a:pt x="16" y="8"/>
                    <a:pt x="24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4"/>
                    <a:pt x="60" y="36"/>
                    <a:pt x="5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Oval 30"/>
            <p:cNvSpPr>
              <a:spLocks noChangeArrowheads="1"/>
            </p:cNvSpPr>
            <p:nvPr/>
          </p:nvSpPr>
          <p:spPr bwMode="auto">
            <a:xfrm>
              <a:off x="2757488" y="4527550"/>
              <a:ext cx="69850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3298881" y="2701334"/>
            <a:ext cx="451133" cy="451133"/>
            <a:chOff x="3275013" y="2108200"/>
            <a:chExt cx="376238" cy="376238"/>
          </a:xfrm>
          <a:solidFill>
            <a:schemeClr val="accent3"/>
          </a:solidFill>
        </p:grpSpPr>
        <p:sp>
          <p:nvSpPr>
            <p:cNvPr id="643" name="Freeform 58"/>
            <p:cNvSpPr>
              <a:spLocks/>
            </p:cNvSpPr>
            <p:nvPr/>
          </p:nvSpPr>
          <p:spPr bwMode="auto">
            <a:xfrm>
              <a:off x="3333750" y="2149475"/>
              <a:ext cx="41275" cy="41275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59"/>
            <p:cNvSpPr>
              <a:spLocks/>
            </p:cNvSpPr>
            <p:nvPr/>
          </p:nvSpPr>
          <p:spPr bwMode="auto">
            <a:xfrm>
              <a:off x="3275013" y="2273300"/>
              <a:ext cx="47625" cy="2222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60"/>
            <p:cNvSpPr>
              <a:spLocks/>
            </p:cNvSpPr>
            <p:nvPr/>
          </p:nvSpPr>
          <p:spPr bwMode="auto">
            <a:xfrm>
              <a:off x="3605213" y="2295525"/>
              <a:ext cx="46038" cy="23813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61"/>
            <p:cNvSpPr>
              <a:spLocks/>
            </p:cNvSpPr>
            <p:nvPr/>
          </p:nvSpPr>
          <p:spPr bwMode="auto">
            <a:xfrm>
              <a:off x="3568700" y="2166938"/>
              <a:ext cx="41275" cy="41275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62"/>
            <p:cNvSpPr>
              <a:spLocks/>
            </p:cNvSpPr>
            <p:nvPr/>
          </p:nvSpPr>
          <p:spPr bwMode="auto">
            <a:xfrm>
              <a:off x="3463925" y="2108200"/>
              <a:ext cx="23813" cy="4762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63"/>
            <p:cNvSpPr>
              <a:spLocks noEditPoints="1"/>
            </p:cNvSpPr>
            <p:nvPr/>
          </p:nvSpPr>
          <p:spPr bwMode="auto">
            <a:xfrm>
              <a:off x="3368675" y="2201863"/>
              <a:ext cx="188913" cy="211138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64"/>
            <p:cNvSpPr>
              <a:spLocks/>
            </p:cNvSpPr>
            <p:nvPr/>
          </p:nvSpPr>
          <p:spPr bwMode="auto">
            <a:xfrm>
              <a:off x="3416300" y="2436813"/>
              <a:ext cx="93663" cy="47625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7981644" y="2344132"/>
            <a:ext cx="315459" cy="359442"/>
            <a:chOff x="6940551" y="4376738"/>
            <a:chExt cx="330200" cy="376238"/>
          </a:xfrm>
          <a:solidFill>
            <a:schemeClr val="accent3"/>
          </a:solidFill>
        </p:grpSpPr>
        <p:sp>
          <p:nvSpPr>
            <p:cNvPr id="651" name="Freeform 108"/>
            <p:cNvSpPr>
              <a:spLocks noEditPoints="1"/>
            </p:cNvSpPr>
            <p:nvPr/>
          </p:nvSpPr>
          <p:spPr bwMode="auto">
            <a:xfrm>
              <a:off x="6940551" y="4446588"/>
              <a:ext cx="330200" cy="3063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109"/>
            <p:cNvSpPr>
              <a:spLocks/>
            </p:cNvSpPr>
            <p:nvPr/>
          </p:nvSpPr>
          <p:spPr bwMode="auto">
            <a:xfrm>
              <a:off x="7011988" y="4376738"/>
              <a:ext cx="93663" cy="9366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110"/>
            <p:cNvSpPr>
              <a:spLocks/>
            </p:cNvSpPr>
            <p:nvPr/>
          </p:nvSpPr>
          <p:spPr bwMode="auto">
            <a:xfrm>
              <a:off x="7105651" y="4376738"/>
              <a:ext cx="117475" cy="9366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7151363" y="3140703"/>
            <a:ext cx="418135" cy="340300"/>
            <a:chOff x="9112251" y="5232401"/>
            <a:chExt cx="366713" cy="298450"/>
          </a:xfrm>
          <a:solidFill>
            <a:schemeClr val="accent3"/>
          </a:solidFill>
        </p:grpSpPr>
        <p:sp>
          <p:nvSpPr>
            <p:cNvPr id="655" name="Freeform 32"/>
            <p:cNvSpPr>
              <a:spLocks/>
            </p:cNvSpPr>
            <p:nvPr/>
          </p:nvSpPr>
          <p:spPr bwMode="auto">
            <a:xfrm>
              <a:off x="9318626" y="5232401"/>
              <a:ext cx="136525" cy="182563"/>
            </a:xfrm>
            <a:custGeom>
              <a:avLst/>
              <a:gdLst>
                <a:gd name="T0" fmla="*/ 2 w 24"/>
                <a:gd name="T1" fmla="*/ 4 h 32"/>
                <a:gd name="T2" fmla="*/ 6 w 24"/>
                <a:gd name="T3" fmla="*/ 4 h 32"/>
                <a:gd name="T4" fmla="*/ 8 w 24"/>
                <a:gd name="T5" fmla="*/ 6 h 32"/>
                <a:gd name="T6" fmla="*/ 8 w 24"/>
                <a:gd name="T7" fmla="*/ 16 h 32"/>
                <a:gd name="T8" fmla="*/ 8 w 24"/>
                <a:gd name="T9" fmla="*/ 24 h 32"/>
                <a:gd name="T10" fmla="*/ 16 w 24"/>
                <a:gd name="T11" fmla="*/ 32 h 32"/>
                <a:gd name="T12" fmla="*/ 22 w 24"/>
                <a:gd name="T13" fmla="*/ 32 h 32"/>
                <a:gd name="T14" fmla="*/ 24 w 24"/>
                <a:gd name="T15" fmla="*/ 31 h 32"/>
                <a:gd name="T16" fmla="*/ 24 w 24"/>
                <a:gd name="T17" fmla="*/ 29 h 32"/>
                <a:gd name="T18" fmla="*/ 16 w 24"/>
                <a:gd name="T19" fmla="*/ 16 h 32"/>
                <a:gd name="T20" fmla="*/ 16 w 24"/>
                <a:gd name="T21" fmla="*/ 8 h 32"/>
                <a:gd name="T22" fmla="*/ 8 w 24"/>
                <a:gd name="T23" fmla="*/ 0 h 32"/>
                <a:gd name="T24" fmla="*/ 2 w 24"/>
                <a:gd name="T25" fmla="*/ 0 h 32"/>
                <a:gd name="T26" fmla="*/ 0 w 24"/>
                <a:gd name="T27" fmla="*/ 2 h 32"/>
                <a:gd name="T28" fmla="*/ 2 w 24"/>
                <a:gd name="T2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2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8"/>
                    <a:pt x="12" y="32"/>
                    <a:pt x="16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4" y="31"/>
                  </a:cubicBezTo>
                  <a:cubicBezTo>
                    <a:pt x="24" y="30"/>
                    <a:pt x="24" y="30"/>
                    <a:pt x="24" y="2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6" name="Freeform 33"/>
            <p:cNvSpPr>
              <a:spLocks/>
            </p:cNvSpPr>
            <p:nvPr/>
          </p:nvSpPr>
          <p:spPr bwMode="auto">
            <a:xfrm>
              <a:off x="9432926" y="5254626"/>
              <a:ext cx="46038" cy="69850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6 h 12"/>
                <a:gd name="T4" fmla="*/ 6 w 8"/>
                <a:gd name="T5" fmla="*/ 12 h 12"/>
                <a:gd name="T6" fmla="*/ 8 w 8"/>
                <a:gd name="T7" fmla="*/ 12 h 12"/>
                <a:gd name="T8" fmla="*/ 8 w 8"/>
                <a:gd name="T9" fmla="*/ 0 h 12"/>
                <a:gd name="T10" fmla="*/ 6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Oval 34"/>
            <p:cNvSpPr>
              <a:spLocks noChangeArrowheads="1"/>
            </p:cNvSpPr>
            <p:nvPr/>
          </p:nvSpPr>
          <p:spPr bwMode="auto">
            <a:xfrm>
              <a:off x="9386888" y="5438776"/>
              <a:ext cx="92075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35"/>
            <p:cNvSpPr>
              <a:spLocks/>
            </p:cNvSpPr>
            <p:nvPr/>
          </p:nvSpPr>
          <p:spPr bwMode="auto">
            <a:xfrm>
              <a:off x="9129713" y="5484813"/>
              <a:ext cx="90488" cy="46038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cubicBezTo>
                    <a:pt x="12" y="8"/>
                    <a:pt x="16" y="4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4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36"/>
            <p:cNvSpPr>
              <a:spLocks/>
            </p:cNvSpPr>
            <p:nvPr/>
          </p:nvSpPr>
          <p:spPr bwMode="auto">
            <a:xfrm>
              <a:off x="9112251" y="5324476"/>
              <a:ext cx="263525" cy="136525"/>
            </a:xfrm>
            <a:custGeom>
              <a:avLst/>
              <a:gdLst>
                <a:gd name="T0" fmla="*/ 29 w 46"/>
                <a:gd name="T1" fmla="*/ 20 h 24"/>
                <a:gd name="T2" fmla="*/ 28 w 46"/>
                <a:gd name="T3" fmla="*/ 18 h 24"/>
                <a:gd name="T4" fmla="*/ 36 w 46"/>
                <a:gd name="T5" fmla="*/ 8 h 24"/>
                <a:gd name="T6" fmla="*/ 28 w 46"/>
                <a:gd name="T7" fmla="*/ 0 h 24"/>
                <a:gd name="T8" fmla="*/ 8 w 46"/>
                <a:gd name="T9" fmla="*/ 0 h 24"/>
                <a:gd name="T10" fmla="*/ 4 w 46"/>
                <a:gd name="T11" fmla="*/ 4 h 24"/>
                <a:gd name="T12" fmla="*/ 8 w 46"/>
                <a:gd name="T13" fmla="*/ 8 h 24"/>
                <a:gd name="T14" fmla="*/ 15 w 46"/>
                <a:gd name="T15" fmla="*/ 8 h 24"/>
                <a:gd name="T16" fmla="*/ 0 w 46"/>
                <a:gd name="T17" fmla="*/ 21 h 24"/>
                <a:gd name="T18" fmla="*/ 0 w 46"/>
                <a:gd name="T19" fmla="*/ 23 h 24"/>
                <a:gd name="T20" fmla="*/ 2 w 46"/>
                <a:gd name="T21" fmla="*/ 24 h 24"/>
                <a:gd name="T22" fmla="*/ 4 w 46"/>
                <a:gd name="T23" fmla="*/ 24 h 24"/>
                <a:gd name="T24" fmla="*/ 18 w 46"/>
                <a:gd name="T25" fmla="*/ 24 h 24"/>
                <a:gd name="T26" fmla="*/ 41 w 46"/>
                <a:gd name="T27" fmla="*/ 24 h 24"/>
                <a:gd name="T28" fmla="*/ 44 w 46"/>
                <a:gd name="T29" fmla="*/ 23 h 24"/>
                <a:gd name="T30" fmla="*/ 46 w 46"/>
                <a:gd name="T31" fmla="*/ 21 h 24"/>
                <a:gd name="T32" fmla="*/ 45 w 46"/>
                <a:gd name="T33" fmla="*/ 20 h 24"/>
                <a:gd name="T34" fmla="*/ 29 w 46"/>
                <a:gd name="T3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4">
                  <a:moveTo>
                    <a:pt x="29" y="20"/>
                  </a:moveTo>
                  <a:cubicBezTo>
                    <a:pt x="28" y="20"/>
                    <a:pt x="27" y="19"/>
                    <a:pt x="28" y="1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2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2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1" y="8"/>
                    <a:pt x="13" y="8"/>
                    <a:pt x="15" y="8"/>
                  </a:cubicBezTo>
                  <a:cubicBezTo>
                    <a:pt x="7" y="11"/>
                    <a:pt x="2" y="17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4" y="23"/>
                    <a:pt x="44" y="2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0"/>
                    <a:pt x="45" y="20"/>
                  </a:cubicBezTo>
                  <a:lnTo>
                    <a:pt x="2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60" name="Freeform 106"/>
          <p:cNvSpPr>
            <a:spLocks noEditPoints="1"/>
          </p:cNvSpPr>
          <p:nvPr/>
        </p:nvSpPr>
        <p:spPr bwMode="auto">
          <a:xfrm>
            <a:off x="4688748" y="2883098"/>
            <a:ext cx="586126" cy="550603"/>
          </a:xfrm>
          <a:custGeom>
            <a:avLst/>
            <a:gdLst>
              <a:gd name="T0" fmla="*/ 36 w 64"/>
              <a:gd name="T1" fmla="*/ 0 h 60"/>
              <a:gd name="T2" fmla="*/ 0 w 64"/>
              <a:gd name="T3" fmla="*/ 40 h 60"/>
              <a:gd name="T4" fmla="*/ 12 w 64"/>
              <a:gd name="T5" fmla="*/ 40 h 60"/>
              <a:gd name="T6" fmla="*/ 24 w 64"/>
              <a:gd name="T7" fmla="*/ 44 h 60"/>
              <a:gd name="T8" fmla="*/ 36 w 64"/>
              <a:gd name="T9" fmla="*/ 60 h 60"/>
              <a:gd name="T10" fmla="*/ 64 w 64"/>
              <a:gd name="T11" fmla="*/ 28 h 60"/>
              <a:gd name="T12" fmla="*/ 36 w 64"/>
              <a:gd name="T13" fmla="*/ 0 h 60"/>
              <a:gd name="T14" fmla="*/ 16 w 64"/>
              <a:gd name="T15" fmla="*/ 29 h 60"/>
              <a:gd name="T16" fmla="*/ 11 w 64"/>
              <a:gd name="T17" fmla="*/ 24 h 60"/>
              <a:gd name="T18" fmla="*/ 16 w 64"/>
              <a:gd name="T19" fmla="*/ 19 h 60"/>
              <a:gd name="T20" fmla="*/ 21 w 64"/>
              <a:gd name="T21" fmla="*/ 24 h 60"/>
              <a:gd name="T22" fmla="*/ 16 w 64"/>
              <a:gd name="T23" fmla="*/ 29 h 60"/>
              <a:gd name="T24" fmla="*/ 25 w 64"/>
              <a:gd name="T25" fmla="*/ 14 h 60"/>
              <a:gd name="T26" fmla="*/ 30 w 64"/>
              <a:gd name="T27" fmla="*/ 9 h 60"/>
              <a:gd name="T28" fmla="*/ 35 w 64"/>
              <a:gd name="T29" fmla="*/ 14 h 60"/>
              <a:gd name="T30" fmla="*/ 30 w 64"/>
              <a:gd name="T31" fmla="*/ 19 h 60"/>
              <a:gd name="T32" fmla="*/ 25 w 64"/>
              <a:gd name="T33" fmla="*/ 14 h 60"/>
              <a:gd name="T34" fmla="*/ 38 w 64"/>
              <a:gd name="T35" fmla="*/ 49 h 60"/>
              <a:gd name="T36" fmla="*/ 31 w 64"/>
              <a:gd name="T37" fmla="*/ 42 h 60"/>
              <a:gd name="T38" fmla="*/ 38 w 64"/>
              <a:gd name="T39" fmla="*/ 35 h 60"/>
              <a:gd name="T40" fmla="*/ 45 w 64"/>
              <a:gd name="T41" fmla="*/ 42 h 60"/>
              <a:gd name="T42" fmla="*/ 38 w 64"/>
              <a:gd name="T43" fmla="*/ 49 h 60"/>
              <a:gd name="T44" fmla="*/ 50 w 64"/>
              <a:gd name="T45" fmla="*/ 37 h 60"/>
              <a:gd name="T46" fmla="*/ 47 w 64"/>
              <a:gd name="T47" fmla="*/ 34 h 60"/>
              <a:gd name="T48" fmla="*/ 50 w 64"/>
              <a:gd name="T49" fmla="*/ 31 h 60"/>
              <a:gd name="T50" fmla="*/ 53 w 64"/>
              <a:gd name="T51" fmla="*/ 34 h 60"/>
              <a:gd name="T52" fmla="*/ 50 w 64"/>
              <a:gd name="T53" fmla="*/ 37 h 60"/>
              <a:gd name="T54" fmla="*/ 46 w 64"/>
              <a:gd name="T55" fmla="*/ 25 h 60"/>
              <a:gd name="T56" fmla="*/ 39 w 64"/>
              <a:gd name="T57" fmla="*/ 18 h 60"/>
              <a:gd name="T58" fmla="*/ 46 w 64"/>
              <a:gd name="T59" fmla="*/ 11 h 60"/>
              <a:gd name="T60" fmla="*/ 53 w 64"/>
              <a:gd name="T61" fmla="*/ 18 h 60"/>
              <a:gd name="T62" fmla="*/ 46 w 64"/>
              <a:gd name="T63" fmla="*/ 2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0">
                <a:moveTo>
                  <a:pt x="36" y="0"/>
                </a:moveTo>
                <a:cubicBezTo>
                  <a:pt x="12" y="0"/>
                  <a:pt x="0" y="24"/>
                  <a:pt x="0" y="40"/>
                </a:cubicBezTo>
                <a:cubicBezTo>
                  <a:pt x="0" y="44"/>
                  <a:pt x="8" y="52"/>
                  <a:pt x="12" y="40"/>
                </a:cubicBezTo>
                <a:cubicBezTo>
                  <a:pt x="14" y="35"/>
                  <a:pt x="24" y="36"/>
                  <a:pt x="24" y="44"/>
                </a:cubicBezTo>
                <a:cubicBezTo>
                  <a:pt x="24" y="53"/>
                  <a:pt x="28" y="60"/>
                  <a:pt x="36" y="60"/>
                </a:cubicBezTo>
                <a:cubicBezTo>
                  <a:pt x="60" y="60"/>
                  <a:pt x="64" y="40"/>
                  <a:pt x="64" y="28"/>
                </a:cubicBezTo>
                <a:cubicBezTo>
                  <a:pt x="64" y="16"/>
                  <a:pt x="60" y="0"/>
                  <a:pt x="36" y="0"/>
                </a:cubicBezTo>
                <a:close/>
                <a:moveTo>
                  <a:pt x="16" y="29"/>
                </a:moveTo>
                <a:cubicBezTo>
                  <a:pt x="13" y="29"/>
                  <a:pt x="11" y="27"/>
                  <a:pt x="11" y="24"/>
                </a:cubicBezTo>
                <a:cubicBezTo>
                  <a:pt x="11" y="21"/>
                  <a:pt x="13" y="19"/>
                  <a:pt x="16" y="19"/>
                </a:cubicBezTo>
                <a:cubicBezTo>
                  <a:pt x="19" y="19"/>
                  <a:pt x="21" y="21"/>
                  <a:pt x="21" y="24"/>
                </a:cubicBezTo>
                <a:cubicBezTo>
                  <a:pt x="21" y="27"/>
                  <a:pt x="19" y="29"/>
                  <a:pt x="16" y="29"/>
                </a:cubicBezTo>
                <a:close/>
                <a:moveTo>
                  <a:pt x="25" y="14"/>
                </a:moveTo>
                <a:cubicBezTo>
                  <a:pt x="25" y="11"/>
                  <a:pt x="27" y="9"/>
                  <a:pt x="30" y="9"/>
                </a:cubicBezTo>
                <a:cubicBezTo>
                  <a:pt x="33" y="9"/>
                  <a:pt x="35" y="11"/>
                  <a:pt x="35" y="14"/>
                </a:cubicBezTo>
                <a:cubicBezTo>
                  <a:pt x="35" y="17"/>
                  <a:pt x="33" y="19"/>
                  <a:pt x="30" y="19"/>
                </a:cubicBezTo>
                <a:cubicBezTo>
                  <a:pt x="27" y="19"/>
                  <a:pt x="25" y="17"/>
                  <a:pt x="25" y="14"/>
                </a:cubicBezTo>
                <a:close/>
                <a:moveTo>
                  <a:pt x="38" y="49"/>
                </a:moveTo>
                <a:cubicBezTo>
                  <a:pt x="34" y="49"/>
                  <a:pt x="31" y="46"/>
                  <a:pt x="31" y="42"/>
                </a:cubicBezTo>
                <a:cubicBezTo>
                  <a:pt x="31" y="38"/>
                  <a:pt x="34" y="35"/>
                  <a:pt x="38" y="35"/>
                </a:cubicBezTo>
                <a:cubicBezTo>
                  <a:pt x="42" y="35"/>
                  <a:pt x="45" y="38"/>
                  <a:pt x="45" y="42"/>
                </a:cubicBezTo>
                <a:cubicBezTo>
                  <a:pt x="45" y="46"/>
                  <a:pt x="42" y="49"/>
                  <a:pt x="38" y="49"/>
                </a:cubicBezTo>
                <a:close/>
                <a:moveTo>
                  <a:pt x="50" y="37"/>
                </a:moveTo>
                <a:cubicBezTo>
                  <a:pt x="48" y="37"/>
                  <a:pt x="47" y="36"/>
                  <a:pt x="47" y="34"/>
                </a:cubicBezTo>
                <a:cubicBezTo>
                  <a:pt x="47" y="32"/>
                  <a:pt x="48" y="31"/>
                  <a:pt x="50" y="31"/>
                </a:cubicBezTo>
                <a:cubicBezTo>
                  <a:pt x="52" y="31"/>
                  <a:pt x="53" y="32"/>
                  <a:pt x="53" y="34"/>
                </a:cubicBezTo>
                <a:cubicBezTo>
                  <a:pt x="53" y="36"/>
                  <a:pt x="52" y="37"/>
                  <a:pt x="50" y="37"/>
                </a:cubicBezTo>
                <a:close/>
                <a:moveTo>
                  <a:pt x="46" y="25"/>
                </a:moveTo>
                <a:cubicBezTo>
                  <a:pt x="42" y="25"/>
                  <a:pt x="39" y="22"/>
                  <a:pt x="39" y="18"/>
                </a:cubicBezTo>
                <a:cubicBezTo>
                  <a:pt x="39" y="14"/>
                  <a:pt x="42" y="11"/>
                  <a:pt x="46" y="11"/>
                </a:cubicBezTo>
                <a:cubicBezTo>
                  <a:pt x="50" y="11"/>
                  <a:pt x="53" y="14"/>
                  <a:pt x="53" y="18"/>
                </a:cubicBezTo>
                <a:cubicBezTo>
                  <a:pt x="53" y="22"/>
                  <a:pt x="50" y="25"/>
                  <a:pt x="46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1" name="Freeform 142"/>
          <p:cNvSpPr>
            <a:spLocks/>
          </p:cNvSpPr>
          <p:nvPr/>
        </p:nvSpPr>
        <p:spPr bwMode="auto">
          <a:xfrm>
            <a:off x="2476349" y="2445244"/>
            <a:ext cx="350342" cy="289677"/>
          </a:xfrm>
          <a:custGeom>
            <a:avLst/>
            <a:gdLst>
              <a:gd name="T0" fmla="*/ 57 w 64"/>
              <a:gd name="T1" fmla="*/ 20 h 53"/>
              <a:gd name="T2" fmla="*/ 64 w 64"/>
              <a:gd name="T3" fmla="*/ 15 h 53"/>
              <a:gd name="T4" fmla="*/ 56 w 64"/>
              <a:gd name="T5" fmla="*/ 16 h 53"/>
              <a:gd name="T6" fmla="*/ 56 w 64"/>
              <a:gd name="T7" fmla="*/ 15 h 53"/>
              <a:gd name="T8" fmla="*/ 42 w 64"/>
              <a:gd name="T9" fmla="*/ 4 h 53"/>
              <a:gd name="T10" fmla="*/ 44 w 64"/>
              <a:gd name="T11" fmla="*/ 4 h 53"/>
              <a:gd name="T12" fmla="*/ 48 w 64"/>
              <a:gd name="T13" fmla="*/ 1 h 53"/>
              <a:gd name="T14" fmla="*/ 42 w 64"/>
              <a:gd name="T15" fmla="*/ 2 h 53"/>
              <a:gd name="T16" fmla="*/ 45 w 64"/>
              <a:gd name="T17" fmla="*/ 0 h 53"/>
              <a:gd name="T18" fmla="*/ 40 w 64"/>
              <a:gd name="T19" fmla="*/ 2 h 53"/>
              <a:gd name="T20" fmla="*/ 41 w 64"/>
              <a:gd name="T21" fmla="*/ 0 h 53"/>
              <a:gd name="T22" fmla="*/ 31 w 64"/>
              <a:gd name="T23" fmla="*/ 16 h 53"/>
              <a:gd name="T24" fmla="*/ 26 w 64"/>
              <a:gd name="T25" fmla="*/ 12 h 53"/>
              <a:gd name="T26" fmla="*/ 10 w 64"/>
              <a:gd name="T27" fmla="*/ 5 h 53"/>
              <a:gd name="T28" fmla="*/ 15 w 64"/>
              <a:gd name="T29" fmla="*/ 13 h 53"/>
              <a:gd name="T30" fmla="*/ 11 w 64"/>
              <a:gd name="T31" fmla="*/ 13 h 53"/>
              <a:gd name="T32" fmla="*/ 18 w 64"/>
              <a:gd name="T33" fmla="*/ 20 h 53"/>
              <a:gd name="T34" fmla="*/ 14 w 64"/>
              <a:gd name="T35" fmla="*/ 21 h 53"/>
              <a:gd name="T36" fmla="*/ 22 w 64"/>
              <a:gd name="T37" fmla="*/ 25 h 53"/>
              <a:gd name="T38" fmla="*/ 24 w 64"/>
              <a:gd name="T39" fmla="*/ 31 h 53"/>
              <a:gd name="T40" fmla="*/ 0 w 64"/>
              <a:gd name="T41" fmla="*/ 31 h 53"/>
              <a:gd name="T42" fmla="*/ 56 w 64"/>
              <a:gd name="T43" fmla="*/ 23 h 53"/>
              <a:gd name="T44" fmla="*/ 64 w 64"/>
              <a:gd name="T45" fmla="*/ 20 h 53"/>
              <a:gd name="T46" fmla="*/ 57 w 64"/>
              <a:gd name="T47" fmla="*/ 2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" h="53">
                <a:moveTo>
                  <a:pt x="57" y="20"/>
                </a:moveTo>
                <a:cubicBezTo>
                  <a:pt x="60" y="19"/>
                  <a:pt x="63" y="18"/>
                  <a:pt x="64" y="15"/>
                </a:cubicBezTo>
                <a:cubicBezTo>
                  <a:pt x="62" y="16"/>
                  <a:pt x="58" y="17"/>
                  <a:pt x="56" y="16"/>
                </a:cubicBezTo>
                <a:cubicBezTo>
                  <a:pt x="56" y="16"/>
                  <a:pt x="56" y="15"/>
                  <a:pt x="56" y="15"/>
                </a:cubicBezTo>
                <a:cubicBezTo>
                  <a:pt x="54" y="9"/>
                  <a:pt x="48" y="4"/>
                  <a:pt x="42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4" y="3"/>
                  <a:pt x="48" y="3"/>
                  <a:pt x="48" y="1"/>
                </a:cubicBezTo>
                <a:cubicBezTo>
                  <a:pt x="47" y="0"/>
                  <a:pt x="42" y="2"/>
                  <a:pt x="42" y="2"/>
                </a:cubicBezTo>
                <a:cubicBezTo>
                  <a:pt x="43" y="2"/>
                  <a:pt x="45" y="1"/>
                  <a:pt x="45" y="0"/>
                </a:cubicBezTo>
                <a:cubicBezTo>
                  <a:pt x="43" y="0"/>
                  <a:pt x="41" y="1"/>
                  <a:pt x="40" y="2"/>
                </a:cubicBezTo>
                <a:cubicBezTo>
                  <a:pt x="40" y="2"/>
                  <a:pt x="41" y="1"/>
                  <a:pt x="41" y="0"/>
                </a:cubicBezTo>
                <a:cubicBezTo>
                  <a:pt x="36" y="3"/>
                  <a:pt x="33" y="10"/>
                  <a:pt x="31" y="16"/>
                </a:cubicBezTo>
                <a:cubicBezTo>
                  <a:pt x="29" y="14"/>
                  <a:pt x="27" y="13"/>
                  <a:pt x="26" y="12"/>
                </a:cubicBezTo>
                <a:cubicBezTo>
                  <a:pt x="22" y="10"/>
                  <a:pt x="17" y="8"/>
                  <a:pt x="10" y="5"/>
                </a:cubicBezTo>
                <a:cubicBezTo>
                  <a:pt x="9" y="7"/>
                  <a:pt x="11" y="11"/>
                  <a:pt x="15" y="13"/>
                </a:cubicBezTo>
                <a:cubicBezTo>
                  <a:pt x="14" y="13"/>
                  <a:pt x="12" y="13"/>
                  <a:pt x="11" y="13"/>
                </a:cubicBezTo>
                <a:cubicBezTo>
                  <a:pt x="12" y="16"/>
                  <a:pt x="13" y="18"/>
                  <a:pt x="18" y="20"/>
                </a:cubicBezTo>
                <a:cubicBezTo>
                  <a:pt x="16" y="20"/>
                  <a:pt x="15" y="20"/>
                  <a:pt x="14" y="21"/>
                </a:cubicBezTo>
                <a:cubicBezTo>
                  <a:pt x="15" y="23"/>
                  <a:pt x="17" y="26"/>
                  <a:pt x="22" y="25"/>
                </a:cubicBezTo>
                <a:cubicBezTo>
                  <a:pt x="17" y="27"/>
                  <a:pt x="20" y="31"/>
                  <a:pt x="24" y="31"/>
                </a:cubicBezTo>
                <a:cubicBezTo>
                  <a:pt x="17" y="38"/>
                  <a:pt x="6" y="37"/>
                  <a:pt x="0" y="31"/>
                </a:cubicBezTo>
                <a:cubicBezTo>
                  <a:pt x="16" y="53"/>
                  <a:pt x="51" y="44"/>
                  <a:pt x="56" y="23"/>
                </a:cubicBezTo>
                <a:cubicBezTo>
                  <a:pt x="60" y="23"/>
                  <a:pt x="63" y="22"/>
                  <a:pt x="64" y="20"/>
                </a:cubicBezTo>
                <a:cubicBezTo>
                  <a:pt x="62" y="21"/>
                  <a:pt x="58" y="20"/>
                  <a:pt x="57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73" name="Group 472"/>
          <p:cNvGrpSpPr/>
          <p:nvPr/>
        </p:nvGrpSpPr>
        <p:grpSpPr>
          <a:xfrm>
            <a:off x="2995433" y="3372309"/>
            <a:ext cx="6389032" cy="2818110"/>
            <a:chOff x="2501900" y="2095885"/>
            <a:chExt cx="7194551" cy="3173413"/>
          </a:xfrm>
        </p:grpSpPr>
        <p:sp>
          <p:nvSpPr>
            <p:cNvPr id="339" name="Freeform 335"/>
            <p:cNvSpPr>
              <a:spLocks/>
            </p:cNvSpPr>
            <p:nvPr/>
          </p:nvSpPr>
          <p:spPr bwMode="auto">
            <a:xfrm>
              <a:off x="4464050" y="3064260"/>
              <a:ext cx="671513" cy="661988"/>
            </a:xfrm>
            <a:custGeom>
              <a:avLst/>
              <a:gdLst>
                <a:gd name="T0" fmla="*/ 236 w 259"/>
                <a:gd name="T1" fmla="*/ 210 h 255"/>
                <a:gd name="T2" fmla="*/ 158 w 259"/>
                <a:gd name="T3" fmla="*/ 210 h 255"/>
                <a:gd name="T4" fmla="*/ 69 w 259"/>
                <a:gd name="T5" fmla="*/ 24 h 255"/>
                <a:gd name="T6" fmla="*/ 67 w 259"/>
                <a:gd name="T7" fmla="*/ 21 h 255"/>
                <a:gd name="T8" fmla="*/ 21 w 259"/>
                <a:gd name="T9" fmla="*/ 10 h 255"/>
                <a:gd name="T10" fmla="*/ 10 w 259"/>
                <a:gd name="T11" fmla="*/ 56 h 255"/>
                <a:gd name="T12" fmla="*/ 124 w 259"/>
                <a:gd name="T13" fmla="*/ 244 h 255"/>
                <a:gd name="T14" fmla="*/ 124 w 259"/>
                <a:gd name="T15" fmla="*/ 245 h 255"/>
                <a:gd name="T16" fmla="*/ 143 w 259"/>
                <a:gd name="T17" fmla="*/ 255 h 255"/>
                <a:gd name="T18" fmla="*/ 236 w 259"/>
                <a:gd name="T19" fmla="*/ 255 h 255"/>
                <a:gd name="T20" fmla="*/ 259 w 259"/>
                <a:gd name="T21" fmla="*/ 233 h 255"/>
                <a:gd name="T22" fmla="*/ 236 w 259"/>
                <a:gd name="T23" fmla="*/ 21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255">
                  <a:moveTo>
                    <a:pt x="236" y="210"/>
                  </a:moveTo>
                  <a:cubicBezTo>
                    <a:pt x="158" y="210"/>
                    <a:pt x="158" y="210"/>
                    <a:pt x="158" y="210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3"/>
                    <a:pt x="68" y="22"/>
                    <a:pt x="67" y="21"/>
                  </a:cubicBezTo>
                  <a:cubicBezTo>
                    <a:pt x="58" y="5"/>
                    <a:pt x="37" y="0"/>
                    <a:pt x="21" y="10"/>
                  </a:cubicBezTo>
                  <a:cubicBezTo>
                    <a:pt x="5" y="20"/>
                    <a:pt x="0" y="40"/>
                    <a:pt x="10" y="56"/>
                  </a:cubicBezTo>
                  <a:cubicBezTo>
                    <a:pt x="124" y="244"/>
                    <a:pt x="124" y="244"/>
                    <a:pt x="124" y="244"/>
                  </a:cubicBezTo>
                  <a:cubicBezTo>
                    <a:pt x="124" y="245"/>
                    <a:pt x="124" y="245"/>
                    <a:pt x="124" y="245"/>
                  </a:cubicBezTo>
                  <a:cubicBezTo>
                    <a:pt x="128" y="251"/>
                    <a:pt x="135" y="255"/>
                    <a:pt x="143" y="255"/>
                  </a:cubicBezTo>
                  <a:cubicBezTo>
                    <a:pt x="236" y="255"/>
                    <a:pt x="236" y="255"/>
                    <a:pt x="236" y="255"/>
                  </a:cubicBezTo>
                  <a:cubicBezTo>
                    <a:pt x="249" y="255"/>
                    <a:pt x="259" y="245"/>
                    <a:pt x="259" y="233"/>
                  </a:cubicBezTo>
                  <a:cubicBezTo>
                    <a:pt x="259" y="220"/>
                    <a:pt x="249" y="210"/>
                    <a:pt x="236" y="2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8"/>
            <p:cNvSpPr>
              <a:spLocks/>
            </p:cNvSpPr>
            <p:nvPr/>
          </p:nvSpPr>
          <p:spPr bwMode="auto">
            <a:xfrm>
              <a:off x="7591425" y="4110423"/>
              <a:ext cx="93663" cy="603250"/>
            </a:xfrm>
            <a:custGeom>
              <a:avLst/>
              <a:gdLst>
                <a:gd name="T0" fmla="*/ 18 w 36"/>
                <a:gd name="T1" fmla="*/ 232 h 232"/>
                <a:gd name="T2" fmla="*/ 0 w 36"/>
                <a:gd name="T3" fmla="*/ 214 h 232"/>
                <a:gd name="T4" fmla="*/ 0 w 36"/>
                <a:gd name="T5" fmla="*/ 18 h 232"/>
                <a:gd name="T6" fmla="*/ 18 w 36"/>
                <a:gd name="T7" fmla="*/ 0 h 232"/>
                <a:gd name="T8" fmla="*/ 36 w 36"/>
                <a:gd name="T9" fmla="*/ 18 h 232"/>
                <a:gd name="T10" fmla="*/ 36 w 36"/>
                <a:gd name="T11" fmla="*/ 214 h 232"/>
                <a:gd name="T12" fmla="*/ 18 w 36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32">
                  <a:moveTo>
                    <a:pt x="18" y="232"/>
                  </a:moveTo>
                  <a:cubicBezTo>
                    <a:pt x="8" y="232"/>
                    <a:pt x="0" y="224"/>
                    <a:pt x="0" y="2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224"/>
                    <a:pt x="28" y="232"/>
                    <a:pt x="18" y="232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319"/>
            <p:cNvSpPr>
              <a:spLocks noChangeArrowheads="1"/>
            </p:cNvSpPr>
            <p:nvPr/>
          </p:nvSpPr>
          <p:spPr bwMode="auto">
            <a:xfrm>
              <a:off x="7572375" y="465334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320"/>
            <p:cNvSpPr>
              <a:spLocks noChangeArrowheads="1"/>
            </p:cNvSpPr>
            <p:nvPr/>
          </p:nvSpPr>
          <p:spPr bwMode="auto">
            <a:xfrm>
              <a:off x="7845425" y="465334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321"/>
            <p:cNvSpPr>
              <a:spLocks noChangeArrowheads="1"/>
            </p:cNvSpPr>
            <p:nvPr/>
          </p:nvSpPr>
          <p:spPr bwMode="auto">
            <a:xfrm>
              <a:off x="7302500" y="4653348"/>
              <a:ext cx="127000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2"/>
            <p:cNvSpPr>
              <a:spLocks/>
            </p:cNvSpPr>
            <p:nvPr/>
          </p:nvSpPr>
          <p:spPr bwMode="auto">
            <a:xfrm>
              <a:off x="7277100" y="4562860"/>
              <a:ext cx="723900" cy="93663"/>
            </a:xfrm>
            <a:custGeom>
              <a:avLst/>
              <a:gdLst>
                <a:gd name="T0" fmla="*/ 261 w 279"/>
                <a:gd name="T1" fmla="*/ 36 h 36"/>
                <a:gd name="T2" fmla="*/ 18 w 279"/>
                <a:gd name="T3" fmla="*/ 36 h 36"/>
                <a:gd name="T4" fmla="*/ 0 w 279"/>
                <a:gd name="T5" fmla="*/ 18 h 36"/>
                <a:gd name="T6" fmla="*/ 18 w 279"/>
                <a:gd name="T7" fmla="*/ 0 h 36"/>
                <a:gd name="T8" fmla="*/ 261 w 279"/>
                <a:gd name="T9" fmla="*/ 0 h 36"/>
                <a:gd name="T10" fmla="*/ 279 w 279"/>
                <a:gd name="T11" fmla="*/ 18 h 36"/>
                <a:gd name="T12" fmla="*/ 261 w 27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6">
                  <a:moveTo>
                    <a:pt x="261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0" y="0"/>
                    <a:pt x="279" y="8"/>
                    <a:pt x="279" y="18"/>
                  </a:cubicBezTo>
                  <a:cubicBezTo>
                    <a:pt x="279" y="28"/>
                    <a:pt x="270" y="36"/>
                    <a:pt x="261" y="36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23"/>
            <p:cNvSpPr>
              <a:spLocks/>
            </p:cNvSpPr>
            <p:nvPr/>
          </p:nvSpPr>
          <p:spPr bwMode="auto">
            <a:xfrm>
              <a:off x="8107363" y="3430973"/>
              <a:ext cx="273050" cy="349250"/>
            </a:xfrm>
            <a:custGeom>
              <a:avLst/>
              <a:gdLst>
                <a:gd name="T0" fmla="*/ 28 w 105"/>
                <a:gd name="T1" fmla="*/ 135 h 135"/>
                <a:gd name="T2" fmla="*/ 15 w 105"/>
                <a:gd name="T3" fmla="*/ 131 h 135"/>
                <a:gd name="T4" fmla="*/ 7 w 105"/>
                <a:gd name="T5" fmla="*/ 98 h 135"/>
                <a:gd name="T6" fmla="*/ 57 w 105"/>
                <a:gd name="T7" fmla="*/ 15 h 135"/>
                <a:gd name="T8" fmla="*/ 90 w 105"/>
                <a:gd name="T9" fmla="*/ 7 h 135"/>
                <a:gd name="T10" fmla="*/ 98 w 105"/>
                <a:gd name="T11" fmla="*/ 40 h 135"/>
                <a:gd name="T12" fmla="*/ 48 w 105"/>
                <a:gd name="T13" fmla="*/ 123 h 135"/>
                <a:gd name="T14" fmla="*/ 28 w 105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35">
                  <a:moveTo>
                    <a:pt x="28" y="135"/>
                  </a:moveTo>
                  <a:cubicBezTo>
                    <a:pt x="23" y="135"/>
                    <a:pt x="19" y="134"/>
                    <a:pt x="15" y="131"/>
                  </a:cubicBezTo>
                  <a:cubicBezTo>
                    <a:pt x="4" y="124"/>
                    <a:pt x="0" y="109"/>
                    <a:pt x="7" y="98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4"/>
                    <a:pt x="79" y="0"/>
                    <a:pt x="90" y="7"/>
                  </a:cubicBezTo>
                  <a:cubicBezTo>
                    <a:pt x="102" y="14"/>
                    <a:pt x="105" y="29"/>
                    <a:pt x="98" y="40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4" y="131"/>
                    <a:pt x="36" y="135"/>
                    <a:pt x="28" y="13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324"/>
            <p:cNvSpPr>
              <a:spLocks noChangeArrowheads="1"/>
            </p:cNvSpPr>
            <p:nvPr/>
          </p:nvSpPr>
          <p:spPr bwMode="auto">
            <a:xfrm>
              <a:off x="7307263" y="3032510"/>
              <a:ext cx="649288" cy="889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25"/>
            <p:cNvSpPr>
              <a:spLocks/>
            </p:cNvSpPr>
            <p:nvPr/>
          </p:nvSpPr>
          <p:spPr bwMode="auto">
            <a:xfrm>
              <a:off x="7137400" y="4100898"/>
              <a:ext cx="957263" cy="115888"/>
            </a:xfrm>
            <a:custGeom>
              <a:avLst/>
              <a:gdLst>
                <a:gd name="T0" fmla="*/ 369 w 369"/>
                <a:gd name="T1" fmla="*/ 0 h 45"/>
                <a:gd name="T2" fmla="*/ 327 w 369"/>
                <a:gd name="T3" fmla="*/ 45 h 45"/>
                <a:gd name="T4" fmla="*/ 42 w 369"/>
                <a:gd name="T5" fmla="*/ 45 h 45"/>
                <a:gd name="T6" fmla="*/ 0 w 369"/>
                <a:gd name="T7" fmla="*/ 0 h 45"/>
                <a:gd name="T8" fmla="*/ 369 w 3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5">
                  <a:moveTo>
                    <a:pt x="369" y="0"/>
                  </a:moveTo>
                  <a:cubicBezTo>
                    <a:pt x="369" y="25"/>
                    <a:pt x="350" y="45"/>
                    <a:pt x="327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9" y="45"/>
                    <a:pt x="0" y="25"/>
                    <a:pt x="0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6"/>
            <p:cNvSpPr>
              <a:spLocks/>
            </p:cNvSpPr>
            <p:nvPr/>
          </p:nvSpPr>
          <p:spPr bwMode="auto">
            <a:xfrm>
              <a:off x="7408863" y="4648585"/>
              <a:ext cx="169863" cy="254000"/>
            </a:xfrm>
            <a:custGeom>
              <a:avLst/>
              <a:gdLst>
                <a:gd name="T0" fmla="*/ 65 w 65"/>
                <a:gd name="T1" fmla="*/ 65 h 98"/>
                <a:gd name="T2" fmla="*/ 33 w 65"/>
                <a:gd name="T3" fmla="*/ 98 h 98"/>
                <a:gd name="T4" fmla="*/ 0 w 65"/>
                <a:gd name="T5" fmla="*/ 65 h 98"/>
                <a:gd name="T6" fmla="*/ 0 w 65"/>
                <a:gd name="T7" fmla="*/ 0 h 98"/>
                <a:gd name="T8" fmla="*/ 65 w 65"/>
                <a:gd name="T9" fmla="*/ 0 h 98"/>
                <a:gd name="T10" fmla="*/ 65 w 65"/>
                <a:gd name="T11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98">
                  <a:moveTo>
                    <a:pt x="65" y="65"/>
                  </a:moveTo>
                  <a:cubicBezTo>
                    <a:pt x="65" y="83"/>
                    <a:pt x="51" y="98"/>
                    <a:pt x="33" y="98"/>
                  </a:cubicBezTo>
                  <a:cubicBezTo>
                    <a:pt x="15" y="98"/>
                    <a:pt x="0" y="83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65"/>
                  </a:lnTo>
                  <a:close/>
                </a:path>
              </a:pathLst>
            </a:custGeom>
            <a:solidFill>
              <a:srgbClr val="4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7"/>
            <p:cNvSpPr>
              <a:spLocks noEditPoints="1"/>
            </p:cNvSpPr>
            <p:nvPr/>
          </p:nvSpPr>
          <p:spPr bwMode="auto">
            <a:xfrm>
              <a:off x="7386638" y="4624773"/>
              <a:ext cx="214313" cy="301625"/>
            </a:xfrm>
            <a:custGeom>
              <a:avLst/>
              <a:gdLst>
                <a:gd name="T0" fmla="*/ 42 w 83"/>
                <a:gd name="T1" fmla="*/ 116 h 116"/>
                <a:gd name="T2" fmla="*/ 0 w 83"/>
                <a:gd name="T3" fmla="*/ 74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74 h 116"/>
                <a:gd name="T10" fmla="*/ 42 w 83"/>
                <a:gd name="T11" fmla="*/ 116 h 116"/>
                <a:gd name="T12" fmla="*/ 18 w 83"/>
                <a:gd name="T13" fmla="*/ 18 h 116"/>
                <a:gd name="T14" fmla="*/ 18 w 83"/>
                <a:gd name="T15" fmla="*/ 74 h 116"/>
                <a:gd name="T16" fmla="*/ 42 w 83"/>
                <a:gd name="T17" fmla="*/ 98 h 116"/>
                <a:gd name="T18" fmla="*/ 65 w 83"/>
                <a:gd name="T19" fmla="*/ 74 h 116"/>
                <a:gd name="T20" fmla="*/ 65 w 83"/>
                <a:gd name="T21" fmla="*/ 18 h 116"/>
                <a:gd name="T22" fmla="*/ 18 w 83"/>
                <a:gd name="T2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16">
                  <a:moveTo>
                    <a:pt x="42" y="116"/>
                  </a:moveTo>
                  <a:cubicBezTo>
                    <a:pt x="19" y="116"/>
                    <a:pt x="0" y="97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97"/>
                    <a:pt x="65" y="116"/>
                    <a:pt x="42" y="116"/>
                  </a:cubicBezTo>
                  <a:close/>
                  <a:moveTo>
                    <a:pt x="18" y="18"/>
                  </a:moveTo>
                  <a:cubicBezTo>
                    <a:pt x="18" y="74"/>
                    <a:pt x="18" y="74"/>
                    <a:pt x="18" y="74"/>
                  </a:cubicBezTo>
                  <a:cubicBezTo>
                    <a:pt x="18" y="87"/>
                    <a:pt x="29" y="98"/>
                    <a:pt x="42" y="98"/>
                  </a:cubicBezTo>
                  <a:cubicBezTo>
                    <a:pt x="55" y="98"/>
                    <a:pt x="65" y="87"/>
                    <a:pt x="65" y="74"/>
                  </a:cubicBezTo>
                  <a:cubicBezTo>
                    <a:pt x="65" y="18"/>
                    <a:pt x="65" y="18"/>
                    <a:pt x="65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4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8"/>
            <p:cNvSpPr>
              <a:spLocks/>
            </p:cNvSpPr>
            <p:nvPr/>
          </p:nvSpPr>
          <p:spPr bwMode="auto">
            <a:xfrm>
              <a:off x="7367588" y="3908810"/>
              <a:ext cx="211138" cy="871538"/>
            </a:xfrm>
            <a:custGeom>
              <a:avLst/>
              <a:gdLst>
                <a:gd name="T0" fmla="*/ 81 w 81"/>
                <a:gd name="T1" fmla="*/ 15 h 336"/>
                <a:gd name="T2" fmla="*/ 8 w 81"/>
                <a:gd name="T3" fmla="*/ 19 h 336"/>
                <a:gd name="T4" fmla="*/ 16 w 81"/>
                <a:gd name="T5" fmla="*/ 74 h 336"/>
                <a:gd name="T6" fmla="*/ 16 w 81"/>
                <a:gd name="T7" fmla="*/ 303 h 336"/>
                <a:gd name="T8" fmla="*/ 49 w 81"/>
                <a:gd name="T9" fmla="*/ 336 h 336"/>
                <a:gd name="T10" fmla="*/ 81 w 81"/>
                <a:gd name="T11" fmla="*/ 303 h 336"/>
                <a:gd name="T12" fmla="*/ 81 w 81"/>
                <a:gd name="T13" fmla="*/ 1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36">
                  <a:moveTo>
                    <a:pt x="81" y="15"/>
                  </a:moveTo>
                  <a:cubicBezTo>
                    <a:pt x="81" y="0"/>
                    <a:pt x="16" y="0"/>
                    <a:pt x="8" y="19"/>
                  </a:cubicBezTo>
                  <a:cubicBezTo>
                    <a:pt x="0" y="37"/>
                    <a:pt x="3" y="59"/>
                    <a:pt x="16" y="74"/>
                  </a:cubicBezTo>
                  <a:cubicBezTo>
                    <a:pt x="16" y="303"/>
                    <a:pt x="16" y="303"/>
                    <a:pt x="16" y="303"/>
                  </a:cubicBezTo>
                  <a:cubicBezTo>
                    <a:pt x="16" y="321"/>
                    <a:pt x="31" y="336"/>
                    <a:pt x="49" y="336"/>
                  </a:cubicBezTo>
                  <a:cubicBezTo>
                    <a:pt x="67" y="336"/>
                    <a:pt x="81" y="321"/>
                    <a:pt x="81" y="303"/>
                  </a:cubicBezTo>
                  <a:lnTo>
                    <a:pt x="81" y="15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9"/>
            <p:cNvSpPr>
              <a:spLocks noEditPoints="1"/>
            </p:cNvSpPr>
            <p:nvPr/>
          </p:nvSpPr>
          <p:spPr bwMode="auto">
            <a:xfrm>
              <a:off x="7342188" y="3889760"/>
              <a:ext cx="258763" cy="914400"/>
            </a:xfrm>
            <a:custGeom>
              <a:avLst/>
              <a:gdLst>
                <a:gd name="T0" fmla="*/ 59 w 100"/>
                <a:gd name="T1" fmla="*/ 352 h 352"/>
                <a:gd name="T2" fmla="*/ 17 w 100"/>
                <a:gd name="T3" fmla="*/ 310 h 352"/>
                <a:gd name="T4" fmla="*/ 17 w 100"/>
                <a:gd name="T5" fmla="*/ 84 h 352"/>
                <a:gd name="T6" fmla="*/ 10 w 100"/>
                <a:gd name="T7" fmla="*/ 22 h 352"/>
                <a:gd name="T8" fmla="*/ 80 w 100"/>
                <a:gd name="T9" fmla="*/ 4 h 352"/>
                <a:gd name="T10" fmla="*/ 100 w 100"/>
                <a:gd name="T11" fmla="*/ 22 h 352"/>
                <a:gd name="T12" fmla="*/ 100 w 100"/>
                <a:gd name="T13" fmla="*/ 310 h 352"/>
                <a:gd name="T14" fmla="*/ 59 w 100"/>
                <a:gd name="T15" fmla="*/ 352 h 352"/>
                <a:gd name="T16" fmla="*/ 60 w 100"/>
                <a:gd name="T17" fmla="*/ 20 h 352"/>
                <a:gd name="T18" fmla="*/ 43 w 100"/>
                <a:gd name="T19" fmla="*/ 22 h 352"/>
                <a:gd name="T20" fmla="*/ 26 w 100"/>
                <a:gd name="T21" fmla="*/ 30 h 352"/>
                <a:gd name="T22" fmla="*/ 33 w 100"/>
                <a:gd name="T23" fmla="*/ 75 h 352"/>
                <a:gd name="T24" fmla="*/ 35 w 100"/>
                <a:gd name="T25" fmla="*/ 78 h 352"/>
                <a:gd name="T26" fmla="*/ 35 w 100"/>
                <a:gd name="T27" fmla="*/ 310 h 352"/>
                <a:gd name="T28" fmla="*/ 59 w 100"/>
                <a:gd name="T29" fmla="*/ 334 h 352"/>
                <a:gd name="T30" fmla="*/ 82 w 100"/>
                <a:gd name="T31" fmla="*/ 310 h 352"/>
                <a:gd name="T32" fmla="*/ 82 w 100"/>
                <a:gd name="T33" fmla="*/ 24 h 352"/>
                <a:gd name="T34" fmla="*/ 60 w 100"/>
                <a:gd name="T35" fmla="*/ 2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352">
                  <a:moveTo>
                    <a:pt x="59" y="352"/>
                  </a:moveTo>
                  <a:cubicBezTo>
                    <a:pt x="36" y="352"/>
                    <a:pt x="17" y="333"/>
                    <a:pt x="17" y="31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3" y="67"/>
                    <a:pt x="0" y="43"/>
                    <a:pt x="10" y="22"/>
                  </a:cubicBezTo>
                  <a:cubicBezTo>
                    <a:pt x="18" y="2"/>
                    <a:pt x="60" y="0"/>
                    <a:pt x="80" y="4"/>
                  </a:cubicBezTo>
                  <a:cubicBezTo>
                    <a:pt x="98" y="8"/>
                    <a:pt x="100" y="17"/>
                    <a:pt x="100" y="22"/>
                  </a:cubicBezTo>
                  <a:cubicBezTo>
                    <a:pt x="100" y="310"/>
                    <a:pt x="100" y="310"/>
                    <a:pt x="100" y="310"/>
                  </a:cubicBezTo>
                  <a:cubicBezTo>
                    <a:pt x="100" y="333"/>
                    <a:pt x="82" y="352"/>
                    <a:pt x="59" y="352"/>
                  </a:cubicBezTo>
                  <a:close/>
                  <a:moveTo>
                    <a:pt x="60" y="20"/>
                  </a:moveTo>
                  <a:cubicBezTo>
                    <a:pt x="55" y="20"/>
                    <a:pt x="49" y="21"/>
                    <a:pt x="43" y="22"/>
                  </a:cubicBezTo>
                  <a:cubicBezTo>
                    <a:pt x="32" y="24"/>
                    <a:pt x="27" y="28"/>
                    <a:pt x="26" y="30"/>
                  </a:cubicBezTo>
                  <a:cubicBezTo>
                    <a:pt x="19" y="45"/>
                    <a:pt x="22" y="63"/>
                    <a:pt x="33" y="75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5" y="323"/>
                    <a:pt x="46" y="334"/>
                    <a:pt x="59" y="334"/>
                  </a:cubicBezTo>
                  <a:cubicBezTo>
                    <a:pt x="72" y="334"/>
                    <a:pt x="82" y="323"/>
                    <a:pt x="82" y="31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9" y="22"/>
                    <a:pt x="71" y="20"/>
                    <a:pt x="60" y="20"/>
                  </a:cubicBez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0"/>
            <p:cNvSpPr>
              <a:spLocks/>
            </p:cNvSpPr>
            <p:nvPr/>
          </p:nvSpPr>
          <p:spPr bwMode="auto">
            <a:xfrm>
              <a:off x="7694613" y="4648585"/>
              <a:ext cx="168275" cy="254000"/>
            </a:xfrm>
            <a:custGeom>
              <a:avLst/>
              <a:gdLst>
                <a:gd name="T0" fmla="*/ 0 w 65"/>
                <a:gd name="T1" fmla="*/ 65 h 98"/>
                <a:gd name="T2" fmla="*/ 33 w 65"/>
                <a:gd name="T3" fmla="*/ 98 h 98"/>
                <a:gd name="T4" fmla="*/ 65 w 65"/>
                <a:gd name="T5" fmla="*/ 65 h 98"/>
                <a:gd name="T6" fmla="*/ 65 w 65"/>
                <a:gd name="T7" fmla="*/ 0 h 98"/>
                <a:gd name="T8" fmla="*/ 0 w 65"/>
                <a:gd name="T9" fmla="*/ 0 h 98"/>
                <a:gd name="T10" fmla="*/ 0 w 65"/>
                <a:gd name="T11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98">
                  <a:moveTo>
                    <a:pt x="0" y="65"/>
                  </a:moveTo>
                  <a:cubicBezTo>
                    <a:pt x="0" y="83"/>
                    <a:pt x="15" y="98"/>
                    <a:pt x="33" y="98"/>
                  </a:cubicBezTo>
                  <a:cubicBezTo>
                    <a:pt x="51" y="98"/>
                    <a:pt x="65" y="83"/>
                    <a:pt x="65" y="6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31"/>
            <p:cNvSpPr>
              <a:spLocks noEditPoints="1"/>
            </p:cNvSpPr>
            <p:nvPr/>
          </p:nvSpPr>
          <p:spPr bwMode="auto">
            <a:xfrm>
              <a:off x="7670800" y="4624773"/>
              <a:ext cx="215900" cy="301625"/>
            </a:xfrm>
            <a:custGeom>
              <a:avLst/>
              <a:gdLst>
                <a:gd name="T0" fmla="*/ 42 w 83"/>
                <a:gd name="T1" fmla="*/ 116 h 116"/>
                <a:gd name="T2" fmla="*/ 0 w 83"/>
                <a:gd name="T3" fmla="*/ 74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74 h 116"/>
                <a:gd name="T10" fmla="*/ 42 w 83"/>
                <a:gd name="T11" fmla="*/ 116 h 116"/>
                <a:gd name="T12" fmla="*/ 18 w 83"/>
                <a:gd name="T13" fmla="*/ 18 h 116"/>
                <a:gd name="T14" fmla="*/ 18 w 83"/>
                <a:gd name="T15" fmla="*/ 74 h 116"/>
                <a:gd name="T16" fmla="*/ 42 w 83"/>
                <a:gd name="T17" fmla="*/ 98 h 116"/>
                <a:gd name="T18" fmla="*/ 65 w 83"/>
                <a:gd name="T19" fmla="*/ 74 h 116"/>
                <a:gd name="T20" fmla="*/ 65 w 83"/>
                <a:gd name="T21" fmla="*/ 18 h 116"/>
                <a:gd name="T22" fmla="*/ 18 w 83"/>
                <a:gd name="T2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16">
                  <a:moveTo>
                    <a:pt x="42" y="116"/>
                  </a:moveTo>
                  <a:cubicBezTo>
                    <a:pt x="19" y="116"/>
                    <a:pt x="0" y="97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97"/>
                    <a:pt x="65" y="116"/>
                    <a:pt x="42" y="116"/>
                  </a:cubicBezTo>
                  <a:close/>
                  <a:moveTo>
                    <a:pt x="18" y="18"/>
                  </a:moveTo>
                  <a:cubicBezTo>
                    <a:pt x="18" y="74"/>
                    <a:pt x="18" y="74"/>
                    <a:pt x="18" y="74"/>
                  </a:cubicBezTo>
                  <a:cubicBezTo>
                    <a:pt x="18" y="87"/>
                    <a:pt x="29" y="98"/>
                    <a:pt x="42" y="98"/>
                  </a:cubicBezTo>
                  <a:cubicBezTo>
                    <a:pt x="55" y="98"/>
                    <a:pt x="65" y="87"/>
                    <a:pt x="65" y="74"/>
                  </a:cubicBezTo>
                  <a:cubicBezTo>
                    <a:pt x="65" y="18"/>
                    <a:pt x="65" y="18"/>
                    <a:pt x="65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481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2"/>
            <p:cNvSpPr>
              <a:spLocks/>
            </p:cNvSpPr>
            <p:nvPr/>
          </p:nvSpPr>
          <p:spPr bwMode="auto">
            <a:xfrm>
              <a:off x="7694613" y="3908810"/>
              <a:ext cx="212725" cy="871538"/>
            </a:xfrm>
            <a:custGeom>
              <a:avLst/>
              <a:gdLst>
                <a:gd name="T0" fmla="*/ 0 w 82"/>
                <a:gd name="T1" fmla="*/ 15 h 336"/>
                <a:gd name="T2" fmla="*/ 74 w 82"/>
                <a:gd name="T3" fmla="*/ 19 h 336"/>
                <a:gd name="T4" fmla="*/ 65 w 82"/>
                <a:gd name="T5" fmla="*/ 74 h 336"/>
                <a:gd name="T6" fmla="*/ 65 w 82"/>
                <a:gd name="T7" fmla="*/ 303 h 336"/>
                <a:gd name="T8" fmla="*/ 33 w 82"/>
                <a:gd name="T9" fmla="*/ 336 h 336"/>
                <a:gd name="T10" fmla="*/ 0 w 82"/>
                <a:gd name="T11" fmla="*/ 303 h 336"/>
                <a:gd name="T12" fmla="*/ 0 w 82"/>
                <a:gd name="T13" fmla="*/ 1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6">
                  <a:moveTo>
                    <a:pt x="0" y="15"/>
                  </a:moveTo>
                  <a:cubicBezTo>
                    <a:pt x="0" y="0"/>
                    <a:pt x="65" y="0"/>
                    <a:pt x="74" y="19"/>
                  </a:cubicBezTo>
                  <a:cubicBezTo>
                    <a:pt x="82" y="37"/>
                    <a:pt x="79" y="59"/>
                    <a:pt x="65" y="74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65" y="321"/>
                    <a:pt x="51" y="336"/>
                    <a:pt x="33" y="336"/>
                  </a:cubicBezTo>
                  <a:cubicBezTo>
                    <a:pt x="15" y="336"/>
                    <a:pt x="0" y="321"/>
                    <a:pt x="0" y="303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3"/>
            <p:cNvSpPr>
              <a:spLocks noEditPoints="1"/>
            </p:cNvSpPr>
            <p:nvPr/>
          </p:nvSpPr>
          <p:spPr bwMode="auto">
            <a:xfrm>
              <a:off x="7670800" y="3889760"/>
              <a:ext cx="260350" cy="914400"/>
            </a:xfrm>
            <a:custGeom>
              <a:avLst/>
              <a:gdLst>
                <a:gd name="T0" fmla="*/ 42 w 100"/>
                <a:gd name="T1" fmla="*/ 352 h 352"/>
                <a:gd name="T2" fmla="*/ 0 w 100"/>
                <a:gd name="T3" fmla="*/ 310 h 352"/>
                <a:gd name="T4" fmla="*/ 0 w 100"/>
                <a:gd name="T5" fmla="*/ 22 h 352"/>
                <a:gd name="T6" fmla="*/ 21 w 100"/>
                <a:gd name="T7" fmla="*/ 4 h 352"/>
                <a:gd name="T8" fmla="*/ 91 w 100"/>
                <a:gd name="T9" fmla="*/ 22 h 352"/>
                <a:gd name="T10" fmla="*/ 83 w 100"/>
                <a:gd name="T11" fmla="*/ 84 h 352"/>
                <a:gd name="T12" fmla="*/ 83 w 100"/>
                <a:gd name="T13" fmla="*/ 310 h 352"/>
                <a:gd name="T14" fmla="*/ 42 w 100"/>
                <a:gd name="T15" fmla="*/ 352 h 352"/>
                <a:gd name="T16" fmla="*/ 18 w 100"/>
                <a:gd name="T17" fmla="*/ 24 h 352"/>
                <a:gd name="T18" fmla="*/ 18 w 100"/>
                <a:gd name="T19" fmla="*/ 310 h 352"/>
                <a:gd name="T20" fmla="*/ 42 w 100"/>
                <a:gd name="T21" fmla="*/ 334 h 352"/>
                <a:gd name="T22" fmla="*/ 65 w 100"/>
                <a:gd name="T23" fmla="*/ 310 h 352"/>
                <a:gd name="T24" fmla="*/ 65 w 100"/>
                <a:gd name="T25" fmla="*/ 78 h 352"/>
                <a:gd name="T26" fmla="*/ 68 w 100"/>
                <a:gd name="T27" fmla="*/ 75 h 352"/>
                <a:gd name="T28" fmla="*/ 74 w 100"/>
                <a:gd name="T29" fmla="*/ 30 h 352"/>
                <a:gd name="T30" fmla="*/ 58 w 100"/>
                <a:gd name="T31" fmla="*/ 22 h 352"/>
                <a:gd name="T32" fmla="*/ 18 w 100"/>
                <a:gd name="T33" fmla="*/ 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352">
                  <a:moveTo>
                    <a:pt x="42" y="352"/>
                  </a:moveTo>
                  <a:cubicBezTo>
                    <a:pt x="19" y="352"/>
                    <a:pt x="0" y="333"/>
                    <a:pt x="0" y="3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3" y="8"/>
                    <a:pt x="21" y="4"/>
                  </a:cubicBezTo>
                  <a:cubicBezTo>
                    <a:pt x="40" y="0"/>
                    <a:pt x="82" y="2"/>
                    <a:pt x="91" y="22"/>
                  </a:cubicBezTo>
                  <a:cubicBezTo>
                    <a:pt x="100" y="43"/>
                    <a:pt x="97" y="67"/>
                    <a:pt x="83" y="84"/>
                  </a:cubicBezTo>
                  <a:cubicBezTo>
                    <a:pt x="83" y="310"/>
                    <a:pt x="83" y="310"/>
                    <a:pt x="83" y="310"/>
                  </a:cubicBezTo>
                  <a:cubicBezTo>
                    <a:pt x="83" y="333"/>
                    <a:pt x="65" y="352"/>
                    <a:pt x="42" y="352"/>
                  </a:cubicBezTo>
                  <a:moveTo>
                    <a:pt x="18" y="24"/>
                  </a:moveTo>
                  <a:cubicBezTo>
                    <a:pt x="18" y="310"/>
                    <a:pt x="18" y="310"/>
                    <a:pt x="18" y="310"/>
                  </a:cubicBezTo>
                  <a:cubicBezTo>
                    <a:pt x="18" y="323"/>
                    <a:pt x="29" y="334"/>
                    <a:pt x="42" y="334"/>
                  </a:cubicBezTo>
                  <a:cubicBezTo>
                    <a:pt x="55" y="334"/>
                    <a:pt x="65" y="323"/>
                    <a:pt x="65" y="310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9" y="63"/>
                    <a:pt x="81" y="45"/>
                    <a:pt x="74" y="30"/>
                  </a:cubicBezTo>
                  <a:cubicBezTo>
                    <a:pt x="74" y="28"/>
                    <a:pt x="68" y="24"/>
                    <a:pt x="58" y="22"/>
                  </a:cubicBezTo>
                  <a:cubicBezTo>
                    <a:pt x="40" y="19"/>
                    <a:pt x="23" y="21"/>
                    <a:pt x="18" y="24"/>
                  </a:cubicBezTo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4"/>
            <p:cNvSpPr>
              <a:spLocks/>
            </p:cNvSpPr>
            <p:nvPr/>
          </p:nvSpPr>
          <p:spPr bwMode="auto">
            <a:xfrm>
              <a:off x="5011738" y="3608773"/>
              <a:ext cx="246063" cy="117475"/>
            </a:xfrm>
            <a:custGeom>
              <a:avLst/>
              <a:gdLst>
                <a:gd name="T0" fmla="*/ 72 w 95"/>
                <a:gd name="T1" fmla="*/ 45 h 45"/>
                <a:gd name="T2" fmla="*/ 22 w 95"/>
                <a:gd name="T3" fmla="*/ 45 h 45"/>
                <a:gd name="T4" fmla="*/ 0 w 95"/>
                <a:gd name="T5" fmla="*/ 23 h 45"/>
                <a:gd name="T6" fmla="*/ 22 w 95"/>
                <a:gd name="T7" fmla="*/ 0 h 45"/>
                <a:gd name="T8" fmla="*/ 72 w 95"/>
                <a:gd name="T9" fmla="*/ 0 h 45"/>
                <a:gd name="T10" fmla="*/ 95 w 95"/>
                <a:gd name="T11" fmla="*/ 23 h 45"/>
                <a:gd name="T12" fmla="*/ 72 w 9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5">
                  <a:moveTo>
                    <a:pt x="7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5" y="0"/>
                    <a:pt x="95" y="10"/>
                    <a:pt x="95" y="23"/>
                  </a:cubicBezTo>
                  <a:cubicBezTo>
                    <a:pt x="95" y="35"/>
                    <a:pt x="85" y="45"/>
                    <a:pt x="72" y="4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6"/>
            <p:cNvSpPr>
              <a:spLocks/>
            </p:cNvSpPr>
            <p:nvPr/>
          </p:nvSpPr>
          <p:spPr bwMode="auto">
            <a:xfrm>
              <a:off x="4518025" y="3910398"/>
              <a:ext cx="798513" cy="881063"/>
            </a:xfrm>
            <a:custGeom>
              <a:avLst/>
              <a:gdLst>
                <a:gd name="T0" fmla="*/ 241 w 308"/>
                <a:gd name="T1" fmla="*/ 339 h 339"/>
                <a:gd name="T2" fmla="*/ 237 w 308"/>
                <a:gd name="T3" fmla="*/ 339 h 339"/>
                <a:gd name="T4" fmla="*/ 209 w 308"/>
                <a:gd name="T5" fmla="*/ 302 h 339"/>
                <a:gd name="T6" fmla="*/ 237 w 308"/>
                <a:gd name="T7" fmla="*/ 66 h 339"/>
                <a:gd name="T8" fmla="*/ 33 w 308"/>
                <a:gd name="T9" fmla="*/ 66 h 339"/>
                <a:gd name="T10" fmla="*/ 0 w 308"/>
                <a:gd name="T11" fmla="*/ 33 h 339"/>
                <a:gd name="T12" fmla="*/ 33 w 308"/>
                <a:gd name="T13" fmla="*/ 0 h 339"/>
                <a:gd name="T14" fmla="*/ 275 w 308"/>
                <a:gd name="T15" fmla="*/ 0 h 339"/>
                <a:gd name="T16" fmla="*/ 299 w 308"/>
                <a:gd name="T17" fmla="*/ 11 h 339"/>
                <a:gd name="T18" fmla="*/ 307 w 308"/>
                <a:gd name="T19" fmla="*/ 37 h 339"/>
                <a:gd name="T20" fmla="*/ 274 w 308"/>
                <a:gd name="T21" fmla="*/ 310 h 339"/>
                <a:gd name="T22" fmla="*/ 241 w 308"/>
                <a:gd name="T2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339">
                  <a:moveTo>
                    <a:pt x="241" y="339"/>
                  </a:moveTo>
                  <a:cubicBezTo>
                    <a:pt x="240" y="339"/>
                    <a:pt x="239" y="339"/>
                    <a:pt x="237" y="339"/>
                  </a:cubicBezTo>
                  <a:cubicBezTo>
                    <a:pt x="219" y="336"/>
                    <a:pt x="206" y="320"/>
                    <a:pt x="209" y="302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3" y="4"/>
                    <a:pt x="299" y="11"/>
                  </a:cubicBezTo>
                  <a:cubicBezTo>
                    <a:pt x="306" y="18"/>
                    <a:pt x="308" y="28"/>
                    <a:pt x="307" y="37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2" y="327"/>
                    <a:pt x="258" y="339"/>
                    <a:pt x="241" y="339"/>
                  </a:cubicBezTo>
                  <a:close/>
                </a:path>
              </a:pathLst>
            </a:custGeom>
            <a:solidFill>
              <a:srgbClr val="1C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7"/>
            <p:cNvSpPr>
              <a:spLocks/>
            </p:cNvSpPr>
            <p:nvPr/>
          </p:nvSpPr>
          <p:spPr bwMode="auto">
            <a:xfrm>
              <a:off x="4191000" y="2341948"/>
              <a:ext cx="500063" cy="555625"/>
            </a:xfrm>
            <a:custGeom>
              <a:avLst/>
              <a:gdLst>
                <a:gd name="T0" fmla="*/ 193 w 193"/>
                <a:gd name="T1" fmla="*/ 118 h 214"/>
                <a:gd name="T2" fmla="*/ 96 w 193"/>
                <a:gd name="T3" fmla="*/ 214 h 214"/>
                <a:gd name="T4" fmla="*/ 0 w 193"/>
                <a:gd name="T5" fmla="*/ 118 h 214"/>
                <a:gd name="T6" fmla="*/ 0 w 193"/>
                <a:gd name="T7" fmla="*/ 0 h 214"/>
                <a:gd name="T8" fmla="*/ 193 w 193"/>
                <a:gd name="T9" fmla="*/ 0 h 214"/>
                <a:gd name="T10" fmla="*/ 193 w 193"/>
                <a:gd name="T11" fmla="*/ 11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14">
                  <a:moveTo>
                    <a:pt x="193" y="118"/>
                  </a:moveTo>
                  <a:cubicBezTo>
                    <a:pt x="193" y="171"/>
                    <a:pt x="150" y="214"/>
                    <a:pt x="96" y="214"/>
                  </a:cubicBezTo>
                  <a:cubicBezTo>
                    <a:pt x="43" y="214"/>
                    <a:pt x="0" y="171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3" y="0"/>
                    <a:pt x="193" y="0"/>
                    <a:pt x="193" y="0"/>
                  </a:cubicBezTo>
                  <a:lnTo>
                    <a:pt x="193" y="118"/>
                  </a:ln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8"/>
            <p:cNvSpPr>
              <a:spLocks/>
            </p:cNvSpPr>
            <p:nvPr/>
          </p:nvSpPr>
          <p:spPr bwMode="auto">
            <a:xfrm>
              <a:off x="4518025" y="2664210"/>
              <a:ext cx="119063" cy="88900"/>
            </a:xfrm>
            <a:custGeom>
              <a:avLst/>
              <a:gdLst>
                <a:gd name="T0" fmla="*/ 46 w 46"/>
                <a:gd name="T1" fmla="*/ 34 h 34"/>
                <a:gd name="T2" fmla="*/ 34 w 46"/>
                <a:gd name="T3" fmla="*/ 34 h 34"/>
                <a:gd name="T4" fmla="*/ 0 w 46"/>
                <a:gd name="T5" fmla="*/ 0 h 34"/>
                <a:gd name="T6" fmla="*/ 46 w 46"/>
                <a:gd name="T7" fmla="*/ 0 h 34"/>
                <a:gd name="T8" fmla="*/ 46 w 4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5" y="34"/>
                    <a:pt x="0" y="18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4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9"/>
            <p:cNvSpPr>
              <a:spLocks/>
            </p:cNvSpPr>
            <p:nvPr/>
          </p:nvSpPr>
          <p:spPr bwMode="auto">
            <a:xfrm>
              <a:off x="4505325" y="2651510"/>
              <a:ext cx="144463" cy="114300"/>
            </a:xfrm>
            <a:custGeom>
              <a:avLst/>
              <a:gdLst>
                <a:gd name="T0" fmla="*/ 51 w 56"/>
                <a:gd name="T1" fmla="*/ 44 h 44"/>
                <a:gd name="T2" fmla="*/ 39 w 56"/>
                <a:gd name="T3" fmla="*/ 44 h 44"/>
                <a:gd name="T4" fmla="*/ 0 w 56"/>
                <a:gd name="T5" fmla="*/ 5 h 44"/>
                <a:gd name="T6" fmla="*/ 0 w 56"/>
                <a:gd name="T7" fmla="*/ 0 h 44"/>
                <a:gd name="T8" fmla="*/ 51 w 56"/>
                <a:gd name="T9" fmla="*/ 0 h 44"/>
                <a:gd name="T10" fmla="*/ 56 w 56"/>
                <a:gd name="T11" fmla="*/ 5 h 44"/>
                <a:gd name="T12" fmla="*/ 51 w 56"/>
                <a:gd name="T13" fmla="*/ 9 h 44"/>
                <a:gd name="T14" fmla="*/ 10 w 56"/>
                <a:gd name="T15" fmla="*/ 9 h 44"/>
                <a:gd name="T16" fmla="*/ 39 w 56"/>
                <a:gd name="T17" fmla="*/ 34 h 44"/>
                <a:gd name="T18" fmla="*/ 51 w 56"/>
                <a:gd name="T19" fmla="*/ 34 h 44"/>
                <a:gd name="T20" fmla="*/ 56 w 56"/>
                <a:gd name="T21" fmla="*/ 39 h 44"/>
                <a:gd name="T22" fmla="*/ 51 w 56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44">
                  <a:moveTo>
                    <a:pt x="51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18" y="44"/>
                    <a:pt x="0" y="2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7"/>
                    <a:pt x="54" y="9"/>
                    <a:pt x="5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23"/>
                    <a:pt x="25" y="34"/>
                    <a:pt x="39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4" y="34"/>
                    <a:pt x="56" y="36"/>
                    <a:pt x="56" y="39"/>
                  </a:cubicBezTo>
                  <a:cubicBezTo>
                    <a:pt x="56" y="41"/>
                    <a:pt x="54" y="44"/>
                    <a:pt x="51" y="44"/>
                  </a:cubicBezTo>
                  <a:close/>
                </a:path>
              </a:pathLst>
            </a:custGeom>
            <a:solidFill>
              <a:srgbClr val="EA9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340"/>
            <p:cNvSpPr>
              <a:spLocks noChangeArrowheads="1"/>
            </p:cNvSpPr>
            <p:nvPr/>
          </p:nvSpPr>
          <p:spPr bwMode="auto">
            <a:xfrm>
              <a:off x="4322763" y="2827723"/>
              <a:ext cx="155575" cy="319088"/>
            </a:xfrm>
            <a:prstGeom prst="rect">
              <a:avLst/>
            </a:pr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1"/>
            <p:cNvSpPr>
              <a:spLocks/>
            </p:cNvSpPr>
            <p:nvPr/>
          </p:nvSpPr>
          <p:spPr bwMode="auto">
            <a:xfrm>
              <a:off x="4195763" y="3759585"/>
              <a:ext cx="423863" cy="322263"/>
            </a:xfrm>
            <a:custGeom>
              <a:avLst/>
              <a:gdLst>
                <a:gd name="T0" fmla="*/ 163 w 163"/>
                <a:gd name="T1" fmla="*/ 124 h 124"/>
                <a:gd name="T2" fmla="*/ 93 w 163"/>
                <a:gd name="T3" fmla="*/ 124 h 124"/>
                <a:gd name="T4" fmla="*/ 0 w 163"/>
                <a:gd name="T5" fmla="*/ 32 h 124"/>
                <a:gd name="T6" fmla="*/ 0 w 163"/>
                <a:gd name="T7" fmla="*/ 0 h 124"/>
                <a:gd name="T8" fmla="*/ 163 w 163"/>
                <a:gd name="T9" fmla="*/ 0 h 124"/>
                <a:gd name="T10" fmla="*/ 163 w 163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24">
                  <a:moveTo>
                    <a:pt x="163" y="124"/>
                  </a:moveTo>
                  <a:cubicBezTo>
                    <a:pt x="93" y="124"/>
                    <a:pt x="93" y="124"/>
                    <a:pt x="93" y="124"/>
                  </a:cubicBezTo>
                  <a:cubicBezTo>
                    <a:pt x="42" y="124"/>
                    <a:pt x="0" y="83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63" y="124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2"/>
            <p:cNvSpPr>
              <a:spLocks/>
            </p:cNvSpPr>
            <p:nvPr/>
          </p:nvSpPr>
          <p:spPr bwMode="auto">
            <a:xfrm>
              <a:off x="4195763" y="3045210"/>
              <a:ext cx="423863" cy="774700"/>
            </a:xfrm>
            <a:custGeom>
              <a:avLst/>
              <a:gdLst>
                <a:gd name="T0" fmla="*/ 163 w 163"/>
                <a:gd name="T1" fmla="*/ 298 h 298"/>
                <a:gd name="T2" fmla="*/ 0 w 163"/>
                <a:gd name="T3" fmla="*/ 298 h 298"/>
                <a:gd name="T4" fmla="*/ 0 w 163"/>
                <a:gd name="T5" fmla="*/ 44 h 298"/>
                <a:gd name="T6" fmla="*/ 44 w 163"/>
                <a:gd name="T7" fmla="*/ 0 h 298"/>
                <a:gd name="T8" fmla="*/ 119 w 163"/>
                <a:gd name="T9" fmla="*/ 0 h 298"/>
                <a:gd name="T10" fmla="*/ 163 w 163"/>
                <a:gd name="T11" fmla="*/ 44 h 298"/>
                <a:gd name="T12" fmla="*/ 163 w 163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98">
                  <a:moveTo>
                    <a:pt x="163" y="298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43" y="0"/>
                    <a:pt x="163" y="20"/>
                    <a:pt x="163" y="44"/>
                  </a:cubicBezTo>
                  <a:lnTo>
                    <a:pt x="163" y="2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43"/>
            <p:cNvSpPr>
              <a:spLocks/>
            </p:cNvSpPr>
            <p:nvPr/>
          </p:nvSpPr>
          <p:spPr bwMode="auto">
            <a:xfrm>
              <a:off x="4852988" y="3672273"/>
              <a:ext cx="265113" cy="134938"/>
            </a:xfrm>
            <a:custGeom>
              <a:avLst/>
              <a:gdLst>
                <a:gd name="T0" fmla="*/ 76 w 102"/>
                <a:gd name="T1" fmla="*/ 52 h 52"/>
                <a:gd name="T2" fmla="*/ 26 w 102"/>
                <a:gd name="T3" fmla="*/ 52 h 52"/>
                <a:gd name="T4" fmla="*/ 0 w 102"/>
                <a:gd name="T5" fmla="*/ 26 h 52"/>
                <a:gd name="T6" fmla="*/ 26 w 102"/>
                <a:gd name="T7" fmla="*/ 0 h 52"/>
                <a:gd name="T8" fmla="*/ 76 w 102"/>
                <a:gd name="T9" fmla="*/ 0 h 52"/>
                <a:gd name="T10" fmla="*/ 102 w 102"/>
                <a:gd name="T11" fmla="*/ 26 h 52"/>
                <a:gd name="T12" fmla="*/ 76 w 102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2">
                  <a:moveTo>
                    <a:pt x="76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1" y="0"/>
                    <a:pt x="102" y="11"/>
                    <a:pt x="102" y="26"/>
                  </a:cubicBezTo>
                  <a:cubicBezTo>
                    <a:pt x="102" y="40"/>
                    <a:pt x="91" y="52"/>
                    <a:pt x="76" y="52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4178300" y="3092835"/>
              <a:ext cx="793750" cy="735013"/>
            </a:xfrm>
            <a:custGeom>
              <a:avLst/>
              <a:gdLst>
                <a:gd name="T0" fmla="*/ 278 w 306"/>
                <a:gd name="T1" fmla="*/ 222 h 283"/>
                <a:gd name="T2" fmla="*/ 180 w 306"/>
                <a:gd name="T3" fmla="*/ 219 h 283"/>
                <a:gd name="T4" fmla="*/ 84 w 306"/>
                <a:gd name="T5" fmla="*/ 28 h 283"/>
                <a:gd name="T6" fmla="*/ 83 w 306"/>
                <a:gd name="T7" fmla="*/ 25 h 283"/>
                <a:gd name="T8" fmla="*/ 26 w 306"/>
                <a:gd name="T9" fmla="*/ 12 h 283"/>
                <a:gd name="T10" fmla="*/ 12 w 306"/>
                <a:gd name="T11" fmla="*/ 68 h 283"/>
                <a:gd name="T12" fmla="*/ 132 w 306"/>
                <a:gd name="T13" fmla="*/ 266 h 283"/>
                <a:gd name="T14" fmla="*/ 133 w 306"/>
                <a:gd name="T15" fmla="*/ 268 h 283"/>
                <a:gd name="T16" fmla="*/ 160 w 306"/>
                <a:gd name="T17" fmla="*/ 282 h 283"/>
                <a:gd name="T18" fmla="*/ 278 w 306"/>
                <a:gd name="T19" fmla="*/ 279 h 283"/>
                <a:gd name="T20" fmla="*/ 306 w 306"/>
                <a:gd name="T21" fmla="*/ 251 h 283"/>
                <a:gd name="T22" fmla="*/ 278 w 306"/>
                <a:gd name="T23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6" h="283">
                  <a:moveTo>
                    <a:pt x="278" y="222"/>
                  </a:moveTo>
                  <a:cubicBezTo>
                    <a:pt x="180" y="219"/>
                    <a:pt x="180" y="219"/>
                    <a:pt x="180" y="21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3" y="26"/>
                    <a:pt x="83" y="25"/>
                  </a:cubicBezTo>
                  <a:cubicBezTo>
                    <a:pt x="71" y="6"/>
                    <a:pt x="45" y="0"/>
                    <a:pt x="26" y="12"/>
                  </a:cubicBezTo>
                  <a:cubicBezTo>
                    <a:pt x="6" y="23"/>
                    <a:pt x="0" y="49"/>
                    <a:pt x="12" y="68"/>
                  </a:cubicBezTo>
                  <a:cubicBezTo>
                    <a:pt x="132" y="266"/>
                    <a:pt x="132" y="266"/>
                    <a:pt x="132" y="266"/>
                  </a:cubicBezTo>
                  <a:cubicBezTo>
                    <a:pt x="133" y="268"/>
                    <a:pt x="133" y="268"/>
                    <a:pt x="133" y="268"/>
                  </a:cubicBezTo>
                  <a:cubicBezTo>
                    <a:pt x="139" y="277"/>
                    <a:pt x="149" y="283"/>
                    <a:pt x="160" y="282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93" y="278"/>
                    <a:pt x="305" y="266"/>
                    <a:pt x="306" y="251"/>
                  </a:cubicBezTo>
                  <a:cubicBezTo>
                    <a:pt x="306" y="236"/>
                    <a:pt x="294" y="222"/>
                    <a:pt x="278" y="2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/>
            </p:cNvSpPr>
            <p:nvPr/>
          </p:nvSpPr>
          <p:spPr bwMode="auto">
            <a:xfrm>
              <a:off x="4068763" y="2095885"/>
              <a:ext cx="701675" cy="552450"/>
            </a:xfrm>
            <a:custGeom>
              <a:avLst/>
              <a:gdLst>
                <a:gd name="T0" fmla="*/ 29 w 270"/>
                <a:gd name="T1" fmla="*/ 31 h 213"/>
                <a:gd name="T2" fmla="*/ 3 w 270"/>
                <a:gd name="T3" fmla="*/ 68 h 213"/>
                <a:gd name="T4" fmla="*/ 22 w 270"/>
                <a:gd name="T5" fmla="*/ 185 h 213"/>
                <a:gd name="T6" fmla="*/ 22 w 270"/>
                <a:gd name="T7" fmla="*/ 186 h 213"/>
                <a:gd name="T8" fmla="*/ 22 w 270"/>
                <a:gd name="T9" fmla="*/ 188 h 213"/>
                <a:gd name="T10" fmla="*/ 22 w 270"/>
                <a:gd name="T11" fmla="*/ 189 h 213"/>
                <a:gd name="T12" fmla="*/ 23 w 270"/>
                <a:gd name="T13" fmla="*/ 191 h 213"/>
                <a:gd name="T14" fmla="*/ 23 w 270"/>
                <a:gd name="T15" fmla="*/ 192 h 213"/>
                <a:gd name="T16" fmla="*/ 24 w 270"/>
                <a:gd name="T17" fmla="*/ 194 h 213"/>
                <a:gd name="T18" fmla="*/ 25 w 270"/>
                <a:gd name="T19" fmla="*/ 195 h 213"/>
                <a:gd name="T20" fmla="*/ 26 w 270"/>
                <a:gd name="T21" fmla="*/ 197 h 213"/>
                <a:gd name="T22" fmla="*/ 26 w 270"/>
                <a:gd name="T23" fmla="*/ 198 h 213"/>
                <a:gd name="T24" fmla="*/ 27 w 270"/>
                <a:gd name="T25" fmla="*/ 199 h 213"/>
                <a:gd name="T26" fmla="*/ 28 w 270"/>
                <a:gd name="T27" fmla="*/ 200 h 213"/>
                <a:gd name="T28" fmla="*/ 29 w 270"/>
                <a:gd name="T29" fmla="*/ 202 h 213"/>
                <a:gd name="T30" fmla="*/ 30 w 270"/>
                <a:gd name="T31" fmla="*/ 203 h 213"/>
                <a:gd name="T32" fmla="*/ 32 w 270"/>
                <a:gd name="T33" fmla="*/ 204 h 213"/>
                <a:gd name="T34" fmla="*/ 32 w 270"/>
                <a:gd name="T35" fmla="*/ 205 h 213"/>
                <a:gd name="T36" fmla="*/ 34 w 270"/>
                <a:gd name="T37" fmla="*/ 206 h 213"/>
                <a:gd name="T38" fmla="*/ 35 w 270"/>
                <a:gd name="T39" fmla="*/ 207 h 213"/>
                <a:gd name="T40" fmla="*/ 37 w 270"/>
                <a:gd name="T41" fmla="*/ 208 h 213"/>
                <a:gd name="T42" fmla="*/ 37 w 270"/>
                <a:gd name="T43" fmla="*/ 208 h 213"/>
                <a:gd name="T44" fmla="*/ 39 w 270"/>
                <a:gd name="T45" fmla="*/ 209 h 213"/>
                <a:gd name="T46" fmla="*/ 40 w 270"/>
                <a:gd name="T47" fmla="*/ 210 h 213"/>
                <a:gd name="T48" fmla="*/ 42 w 270"/>
                <a:gd name="T49" fmla="*/ 211 h 213"/>
                <a:gd name="T50" fmla="*/ 43 w 270"/>
                <a:gd name="T51" fmla="*/ 211 h 213"/>
                <a:gd name="T52" fmla="*/ 45 w 270"/>
                <a:gd name="T53" fmla="*/ 211 h 213"/>
                <a:gd name="T54" fmla="*/ 46 w 270"/>
                <a:gd name="T55" fmla="*/ 212 h 213"/>
                <a:gd name="T56" fmla="*/ 48 w 270"/>
                <a:gd name="T57" fmla="*/ 212 h 213"/>
                <a:gd name="T58" fmla="*/ 50 w 270"/>
                <a:gd name="T59" fmla="*/ 212 h 213"/>
                <a:gd name="T60" fmla="*/ 51 w 270"/>
                <a:gd name="T61" fmla="*/ 212 h 213"/>
                <a:gd name="T62" fmla="*/ 53 w 270"/>
                <a:gd name="T63" fmla="*/ 213 h 213"/>
                <a:gd name="T64" fmla="*/ 53 w 270"/>
                <a:gd name="T65" fmla="*/ 213 h 213"/>
                <a:gd name="T66" fmla="*/ 54 w 270"/>
                <a:gd name="T67" fmla="*/ 213 h 213"/>
                <a:gd name="T68" fmla="*/ 55 w 270"/>
                <a:gd name="T69" fmla="*/ 213 h 213"/>
                <a:gd name="T70" fmla="*/ 55 w 270"/>
                <a:gd name="T71" fmla="*/ 213 h 213"/>
                <a:gd name="T72" fmla="*/ 143 w 270"/>
                <a:gd name="T73" fmla="*/ 153 h 213"/>
                <a:gd name="T74" fmla="*/ 172 w 270"/>
                <a:gd name="T75" fmla="*/ 119 h 213"/>
                <a:gd name="T76" fmla="*/ 204 w 270"/>
                <a:gd name="T77" fmla="*/ 110 h 213"/>
                <a:gd name="T78" fmla="*/ 238 w 270"/>
                <a:gd name="T79" fmla="*/ 99 h 213"/>
                <a:gd name="T80" fmla="*/ 262 w 270"/>
                <a:gd name="T81" fmla="*/ 38 h 213"/>
                <a:gd name="T82" fmla="*/ 205 w 270"/>
                <a:gd name="T83" fmla="*/ 3 h 213"/>
                <a:gd name="T84" fmla="*/ 29 w 270"/>
                <a:gd name="T85" fmla="*/ 3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13">
                  <a:moveTo>
                    <a:pt x="29" y="31"/>
                  </a:moveTo>
                  <a:cubicBezTo>
                    <a:pt x="12" y="34"/>
                    <a:pt x="0" y="51"/>
                    <a:pt x="3" y="68"/>
                  </a:cubicBezTo>
                  <a:cubicBezTo>
                    <a:pt x="8" y="99"/>
                    <a:pt x="15" y="146"/>
                    <a:pt x="22" y="185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7"/>
                    <a:pt x="22" y="187"/>
                    <a:pt x="22" y="188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3" y="190"/>
                    <a:pt x="23" y="190"/>
                    <a:pt x="23" y="191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4" y="193"/>
                    <a:pt x="24" y="193"/>
                    <a:pt x="24" y="194"/>
                  </a:cubicBezTo>
                  <a:cubicBezTo>
                    <a:pt x="24" y="194"/>
                    <a:pt x="25" y="195"/>
                    <a:pt x="25" y="195"/>
                  </a:cubicBezTo>
                  <a:cubicBezTo>
                    <a:pt x="25" y="196"/>
                    <a:pt x="25" y="196"/>
                    <a:pt x="26" y="197"/>
                  </a:cubicBezTo>
                  <a:cubicBezTo>
                    <a:pt x="26" y="197"/>
                    <a:pt x="26" y="198"/>
                    <a:pt x="26" y="198"/>
                  </a:cubicBezTo>
                  <a:cubicBezTo>
                    <a:pt x="27" y="198"/>
                    <a:pt x="27" y="199"/>
                    <a:pt x="27" y="199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29" y="201"/>
                    <a:pt x="29" y="201"/>
                    <a:pt x="29" y="202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1" y="203"/>
                    <a:pt x="31" y="204"/>
                    <a:pt x="32" y="204"/>
                  </a:cubicBezTo>
                  <a:cubicBezTo>
                    <a:pt x="32" y="205"/>
                    <a:pt x="32" y="205"/>
                    <a:pt x="32" y="205"/>
                  </a:cubicBezTo>
                  <a:cubicBezTo>
                    <a:pt x="33" y="205"/>
                    <a:pt x="34" y="206"/>
                    <a:pt x="34" y="206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5" y="207"/>
                    <a:pt x="36" y="207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8" y="209"/>
                    <a:pt x="39" y="209"/>
                    <a:pt x="39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1" y="210"/>
                    <a:pt x="42" y="210"/>
                    <a:pt x="42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4" y="211"/>
                    <a:pt x="44" y="211"/>
                    <a:pt x="45" y="211"/>
                  </a:cubicBezTo>
                  <a:cubicBezTo>
                    <a:pt x="45" y="212"/>
                    <a:pt x="46" y="212"/>
                    <a:pt x="46" y="212"/>
                  </a:cubicBezTo>
                  <a:cubicBezTo>
                    <a:pt x="47" y="212"/>
                    <a:pt x="47" y="212"/>
                    <a:pt x="48" y="212"/>
                  </a:cubicBezTo>
                  <a:cubicBezTo>
                    <a:pt x="49" y="212"/>
                    <a:pt x="49" y="212"/>
                    <a:pt x="50" y="212"/>
                  </a:cubicBezTo>
                  <a:cubicBezTo>
                    <a:pt x="50" y="212"/>
                    <a:pt x="51" y="212"/>
                    <a:pt x="51" y="212"/>
                  </a:cubicBezTo>
                  <a:cubicBezTo>
                    <a:pt x="52" y="213"/>
                    <a:pt x="52" y="213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4" y="213"/>
                    <a:pt x="54" y="213"/>
                    <a:pt x="54" y="213"/>
                  </a:cubicBezTo>
                  <a:cubicBezTo>
                    <a:pt x="54" y="213"/>
                    <a:pt x="55" y="213"/>
                    <a:pt x="55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94" y="212"/>
                    <a:pt x="128" y="189"/>
                    <a:pt x="143" y="153"/>
                  </a:cubicBezTo>
                  <a:cubicBezTo>
                    <a:pt x="148" y="140"/>
                    <a:pt x="157" y="128"/>
                    <a:pt x="172" y="119"/>
                  </a:cubicBezTo>
                  <a:cubicBezTo>
                    <a:pt x="180" y="114"/>
                    <a:pt x="191" y="111"/>
                    <a:pt x="204" y="110"/>
                  </a:cubicBezTo>
                  <a:cubicBezTo>
                    <a:pt x="217" y="108"/>
                    <a:pt x="228" y="105"/>
                    <a:pt x="238" y="99"/>
                  </a:cubicBezTo>
                  <a:cubicBezTo>
                    <a:pt x="260" y="87"/>
                    <a:pt x="270" y="61"/>
                    <a:pt x="262" y="38"/>
                  </a:cubicBezTo>
                  <a:cubicBezTo>
                    <a:pt x="253" y="14"/>
                    <a:pt x="230" y="0"/>
                    <a:pt x="205" y="3"/>
                  </a:cubicBezTo>
                  <a:cubicBezTo>
                    <a:pt x="138" y="14"/>
                    <a:pt x="55" y="27"/>
                    <a:pt x="29" y="31"/>
                  </a:cubicBezTo>
                  <a:close/>
                </a:path>
              </a:pathLst>
            </a:custGeom>
            <a:solidFill>
              <a:srgbClr val="28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5049838" y="4666048"/>
              <a:ext cx="403225" cy="185738"/>
            </a:xfrm>
            <a:custGeom>
              <a:avLst/>
              <a:gdLst>
                <a:gd name="T0" fmla="*/ 155 w 155"/>
                <a:gd name="T1" fmla="*/ 35 h 71"/>
                <a:gd name="T2" fmla="*/ 119 w 155"/>
                <a:gd name="T3" fmla="*/ 71 h 71"/>
                <a:gd name="T4" fmla="*/ 0 w 155"/>
                <a:gd name="T5" fmla="*/ 71 h 71"/>
                <a:gd name="T6" fmla="*/ 0 w 155"/>
                <a:gd name="T7" fmla="*/ 0 h 71"/>
                <a:gd name="T8" fmla="*/ 119 w 155"/>
                <a:gd name="T9" fmla="*/ 0 h 71"/>
                <a:gd name="T10" fmla="*/ 155 w 155"/>
                <a:gd name="T1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71">
                  <a:moveTo>
                    <a:pt x="155" y="35"/>
                  </a:moveTo>
                  <a:cubicBezTo>
                    <a:pt x="155" y="55"/>
                    <a:pt x="139" y="71"/>
                    <a:pt x="119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9" y="0"/>
                    <a:pt x="155" y="16"/>
                    <a:pt x="155" y="35"/>
                  </a:cubicBezTo>
                  <a:close/>
                </a:path>
              </a:pathLst>
            </a:custGeom>
            <a:solidFill>
              <a:srgbClr val="1D5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/>
            </p:cNvSpPr>
            <p:nvPr/>
          </p:nvSpPr>
          <p:spPr bwMode="auto">
            <a:xfrm>
              <a:off x="4308475" y="2468948"/>
              <a:ext cx="139700" cy="158750"/>
            </a:xfrm>
            <a:custGeom>
              <a:avLst/>
              <a:gdLst>
                <a:gd name="T0" fmla="*/ 51 w 54"/>
                <a:gd name="T1" fmla="*/ 25 h 61"/>
                <a:gd name="T2" fmla="*/ 33 w 54"/>
                <a:gd name="T3" fmla="*/ 58 h 61"/>
                <a:gd name="T4" fmla="*/ 4 w 54"/>
                <a:gd name="T5" fmla="*/ 36 h 61"/>
                <a:gd name="T6" fmla="*/ 21 w 54"/>
                <a:gd name="T7" fmla="*/ 3 h 61"/>
                <a:gd name="T8" fmla="*/ 51 w 54"/>
                <a:gd name="T9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1">
                  <a:moveTo>
                    <a:pt x="51" y="25"/>
                  </a:moveTo>
                  <a:cubicBezTo>
                    <a:pt x="54" y="40"/>
                    <a:pt x="46" y="55"/>
                    <a:pt x="33" y="58"/>
                  </a:cubicBezTo>
                  <a:cubicBezTo>
                    <a:pt x="21" y="61"/>
                    <a:pt x="7" y="51"/>
                    <a:pt x="4" y="36"/>
                  </a:cubicBezTo>
                  <a:cubicBezTo>
                    <a:pt x="0" y="20"/>
                    <a:pt x="8" y="6"/>
                    <a:pt x="21" y="3"/>
                  </a:cubicBezTo>
                  <a:cubicBezTo>
                    <a:pt x="34" y="0"/>
                    <a:pt x="47" y="10"/>
                    <a:pt x="51" y="2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8"/>
            <p:cNvSpPr>
              <a:spLocks/>
            </p:cNvSpPr>
            <p:nvPr/>
          </p:nvSpPr>
          <p:spPr bwMode="auto">
            <a:xfrm>
              <a:off x="4321175" y="3910398"/>
              <a:ext cx="817563" cy="909638"/>
            </a:xfrm>
            <a:custGeom>
              <a:avLst/>
              <a:gdLst>
                <a:gd name="T0" fmla="*/ 279 w 315"/>
                <a:gd name="T1" fmla="*/ 350 h 350"/>
                <a:gd name="T2" fmla="*/ 247 w 315"/>
                <a:gd name="T3" fmla="*/ 323 h 350"/>
                <a:gd name="T4" fmla="*/ 196 w 315"/>
                <a:gd name="T5" fmla="*/ 66 h 350"/>
                <a:gd name="T6" fmla="*/ 33 w 315"/>
                <a:gd name="T7" fmla="*/ 66 h 350"/>
                <a:gd name="T8" fmla="*/ 0 w 315"/>
                <a:gd name="T9" fmla="*/ 33 h 350"/>
                <a:gd name="T10" fmla="*/ 33 w 315"/>
                <a:gd name="T11" fmla="*/ 0 h 350"/>
                <a:gd name="T12" fmla="*/ 223 w 315"/>
                <a:gd name="T13" fmla="*/ 0 h 350"/>
                <a:gd name="T14" fmla="*/ 255 w 315"/>
                <a:gd name="T15" fmla="*/ 27 h 350"/>
                <a:gd name="T16" fmla="*/ 312 w 315"/>
                <a:gd name="T17" fmla="*/ 310 h 350"/>
                <a:gd name="T18" fmla="*/ 286 w 315"/>
                <a:gd name="T19" fmla="*/ 349 h 350"/>
                <a:gd name="T20" fmla="*/ 279 w 315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350">
                  <a:moveTo>
                    <a:pt x="279" y="350"/>
                  </a:moveTo>
                  <a:cubicBezTo>
                    <a:pt x="264" y="350"/>
                    <a:pt x="250" y="339"/>
                    <a:pt x="247" y="323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8" y="0"/>
                    <a:pt x="252" y="11"/>
                    <a:pt x="255" y="27"/>
                  </a:cubicBezTo>
                  <a:cubicBezTo>
                    <a:pt x="312" y="310"/>
                    <a:pt x="312" y="310"/>
                    <a:pt x="312" y="310"/>
                  </a:cubicBezTo>
                  <a:cubicBezTo>
                    <a:pt x="315" y="328"/>
                    <a:pt x="304" y="346"/>
                    <a:pt x="286" y="349"/>
                  </a:cubicBezTo>
                  <a:cubicBezTo>
                    <a:pt x="283" y="350"/>
                    <a:pt x="281" y="350"/>
                    <a:pt x="279" y="350"/>
                  </a:cubicBez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9"/>
            <p:cNvSpPr>
              <a:spLocks/>
            </p:cNvSpPr>
            <p:nvPr/>
          </p:nvSpPr>
          <p:spPr bwMode="auto">
            <a:xfrm>
              <a:off x="4948238" y="4666048"/>
              <a:ext cx="400050" cy="185738"/>
            </a:xfrm>
            <a:custGeom>
              <a:avLst/>
              <a:gdLst>
                <a:gd name="T0" fmla="*/ 154 w 154"/>
                <a:gd name="T1" fmla="*/ 35 h 71"/>
                <a:gd name="T2" fmla="*/ 119 w 154"/>
                <a:gd name="T3" fmla="*/ 71 h 71"/>
                <a:gd name="T4" fmla="*/ 25 w 154"/>
                <a:gd name="T5" fmla="*/ 71 h 71"/>
                <a:gd name="T6" fmla="*/ 0 w 154"/>
                <a:gd name="T7" fmla="*/ 46 h 71"/>
                <a:gd name="T8" fmla="*/ 0 w 154"/>
                <a:gd name="T9" fmla="*/ 0 h 71"/>
                <a:gd name="T10" fmla="*/ 119 w 154"/>
                <a:gd name="T11" fmla="*/ 0 h 71"/>
                <a:gd name="T12" fmla="*/ 154 w 154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1">
                  <a:moveTo>
                    <a:pt x="154" y="35"/>
                  </a:moveTo>
                  <a:cubicBezTo>
                    <a:pt x="154" y="55"/>
                    <a:pt x="138" y="71"/>
                    <a:pt x="119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11" y="71"/>
                    <a:pt x="0" y="59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8" y="0"/>
                    <a:pt x="154" y="16"/>
                    <a:pt x="154" y="35"/>
                  </a:cubicBezTo>
                  <a:close/>
                </a:path>
              </a:pathLst>
            </a:custGeom>
            <a:solidFill>
              <a:srgbClr val="285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0"/>
            <p:cNvSpPr>
              <a:spLocks/>
            </p:cNvSpPr>
            <p:nvPr/>
          </p:nvSpPr>
          <p:spPr bwMode="auto">
            <a:xfrm>
              <a:off x="3810000" y="2986473"/>
              <a:ext cx="960438" cy="1233488"/>
            </a:xfrm>
            <a:custGeom>
              <a:avLst/>
              <a:gdLst>
                <a:gd name="T0" fmla="*/ 343 w 370"/>
                <a:gd name="T1" fmla="*/ 475 h 475"/>
                <a:gd name="T2" fmla="*/ 115 w 370"/>
                <a:gd name="T3" fmla="*/ 475 h 475"/>
                <a:gd name="T4" fmla="*/ 89 w 370"/>
                <a:gd name="T5" fmla="*/ 453 h 475"/>
                <a:gd name="T6" fmla="*/ 3 w 370"/>
                <a:gd name="T7" fmla="*/ 34 h 475"/>
                <a:gd name="T8" fmla="*/ 24 w 370"/>
                <a:gd name="T9" fmla="*/ 3 h 475"/>
                <a:gd name="T10" fmla="*/ 55 w 370"/>
                <a:gd name="T11" fmla="*/ 24 h 475"/>
                <a:gd name="T12" fmla="*/ 137 w 370"/>
                <a:gd name="T13" fmla="*/ 421 h 475"/>
                <a:gd name="T14" fmla="*/ 343 w 370"/>
                <a:gd name="T15" fmla="*/ 421 h 475"/>
                <a:gd name="T16" fmla="*/ 370 w 370"/>
                <a:gd name="T17" fmla="*/ 448 h 475"/>
                <a:gd name="T18" fmla="*/ 343 w 370"/>
                <a:gd name="T1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475">
                  <a:moveTo>
                    <a:pt x="343" y="475"/>
                  </a:moveTo>
                  <a:cubicBezTo>
                    <a:pt x="115" y="475"/>
                    <a:pt x="115" y="475"/>
                    <a:pt x="115" y="475"/>
                  </a:cubicBezTo>
                  <a:cubicBezTo>
                    <a:pt x="102" y="475"/>
                    <a:pt x="91" y="466"/>
                    <a:pt x="89" y="45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20"/>
                    <a:pt x="9" y="6"/>
                    <a:pt x="24" y="3"/>
                  </a:cubicBezTo>
                  <a:cubicBezTo>
                    <a:pt x="38" y="0"/>
                    <a:pt x="52" y="9"/>
                    <a:pt x="55" y="24"/>
                  </a:cubicBezTo>
                  <a:cubicBezTo>
                    <a:pt x="137" y="421"/>
                    <a:pt x="137" y="421"/>
                    <a:pt x="137" y="421"/>
                  </a:cubicBezTo>
                  <a:cubicBezTo>
                    <a:pt x="343" y="421"/>
                    <a:pt x="343" y="421"/>
                    <a:pt x="343" y="421"/>
                  </a:cubicBezTo>
                  <a:cubicBezTo>
                    <a:pt x="358" y="421"/>
                    <a:pt x="370" y="433"/>
                    <a:pt x="370" y="448"/>
                  </a:cubicBezTo>
                  <a:cubicBezTo>
                    <a:pt x="370" y="463"/>
                    <a:pt x="358" y="475"/>
                    <a:pt x="343" y="475"/>
                  </a:cubicBezTo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1"/>
            <p:cNvSpPr>
              <a:spLocks/>
            </p:cNvSpPr>
            <p:nvPr/>
          </p:nvSpPr>
          <p:spPr bwMode="auto">
            <a:xfrm>
              <a:off x="4351338" y="4102485"/>
              <a:ext cx="93663" cy="574675"/>
            </a:xfrm>
            <a:custGeom>
              <a:avLst/>
              <a:gdLst>
                <a:gd name="T0" fmla="*/ 18 w 36"/>
                <a:gd name="T1" fmla="*/ 221 h 221"/>
                <a:gd name="T2" fmla="*/ 0 w 36"/>
                <a:gd name="T3" fmla="*/ 203 h 221"/>
                <a:gd name="T4" fmla="*/ 0 w 36"/>
                <a:gd name="T5" fmla="*/ 18 h 221"/>
                <a:gd name="T6" fmla="*/ 18 w 36"/>
                <a:gd name="T7" fmla="*/ 0 h 221"/>
                <a:gd name="T8" fmla="*/ 36 w 36"/>
                <a:gd name="T9" fmla="*/ 18 h 221"/>
                <a:gd name="T10" fmla="*/ 36 w 36"/>
                <a:gd name="T11" fmla="*/ 203 h 221"/>
                <a:gd name="T12" fmla="*/ 18 w 36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21">
                  <a:moveTo>
                    <a:pt x="18" y="221"/>
                  </a:moveTo>
                  <a:cubicBezTo>
                    <a:pt x="8" y="221"/>
                    <a:pt x="0" y="213"/>
                    <a:pt x="0" y="20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13"/>
                    <a:pt x="28" y="221"/>
                    <a:pt x="18" y="221"/>
                  </a:cubicBezTo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Oval 352"/>
            <p:cNvSpPr>
              <a:spLocks noChangeArrowheads="1"/>
            </p:cNvSpPr>
            <p:nvPr/>
          </p:nvSpPr>
          <p:spPr bwMode="auto">
            <a:xfrm>
              <a:off x="4333875" y="4715260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353"/>
            <p:cNvSpPr>
              <a:spLocks noChangeArrowheads="1"/>
            </p:cNvSpPr>
            <p:nvPr/>
          </p:nvSpPr>
          <p:spPr bwMode="auto">
            <a:xfrm>
              <a:off x="4606925" y="4715260"/>
              <a:ext cx="128588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354"/>
            <p:cNvSpPr>
              <a:spLocks noChangeArrowheads="1"/>
            </p:cNvSpPr>
            <p:nvPr/>
          </p:nvSpPr>
          <p:spPr bwMode="auto">
            <a:xfrm>
              <a:off x="4060825" y="4715260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5"/>
            <p:cNvSpPr>
              <a:spLocks/>
            </p:cNvSpPr>
            <p:nvPr/>
          </p:nvSpPr>
          <p:spPr bwMode="auto">
            <a:xfrm>
              <a:off x="4037013" y="4624773"/>
              <a:ext cx="722313" cy="93663"/>
            </a:xfrm>
            <a:custGeom>
              <a:avLst/>
              <a:gdLst>
                <a:gd name="T0" fmla="*/ 260 w 278"/>
                <a:gd name="T1" fmla="*/ 36 h 36"/>
                <a:gd name="T2" fmla="*/ 18 w 278"/>
                <a:gd name="T3" fmla="*/ 36 h 36"/>
                <a:gd name="T4" fmla="*/ 0 w 278"/>
                <a:gd name="T5" fmla="*/ 18 h 36"/>
                <a:gd name="T6" fmla="*/ 18 w 278"/>
                <a:gd name="T7" fmla="*/ 0 h 36"/>
                <a:gd name="T8" fmla="*/ 260 w 278"/>
                <a:gd name="T9" fmla="*/ 0 h 36"/>
                <a:gd name="T10" fmla="*/ 278 w 278"/>
                <a:gd name="T11" fmla="*/ 18 h 36"/>
                <a:gd name="T12" fmla="*/ 260 w 27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36">
                  <a:moveTo>
                    <a:pt x="260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8" y="8"/>
                    <a:pt x="278" y="18"/>
                  </a:cubicBezTo>
                  <a:cubicBezTo>
                    <a:pt x="278" y="28"/>
                    <a:pt x="270" y="36"/>
                    <a:pt x="260" y="36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356"/>
            <p:cNvSpPr>
              <a:spLocks noChangeArrowheads="1"/>
            </p:cNvSpPr>
            <p:nvPr/>
          </p:nvSpPr>
          <p:spPr bwMode="auto">
            <a:xfrm>
              <a:off x="6207125" y="465334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357"/>
            <p:cNvSpPr>
              <a:spLocks noChangeArrowheads="1"/>
            </p:cNvSpPr>
            <p:nvPr/>
          </p:nvSpPr>
          <p:spPr bwMode="auto">
            <a:xfrm>
              <a:off x="6480175" y="465334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358"/>
            <p:cNvSpPr>
              <a:spLocks noChangeArrowheads="1"/>
            </p:cNvSpPr>
            <p:nvPr/>
          </p:nvSpPr>
          <p:spPr bwMode="auto">
            <a:xfrm>
              <a:off x="5937250" y="465334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9"/>
            <p:cNvSpPr>
              <a:spLocks/>
            </p:cNvSpPr>
            <p:nvPr/>
          </p:nvSpPr>
          <p:spPr bwMode="auto">
            <a:xfrm>
              <a:off x="5911850" y="4562860"/>
              <a:ext cx="723900" cy="93663"/>
            </a:xfrm>
            <a:custGeom>
              <a:avLst/>
              <a:gdLst>
                <a:gd name="T0" fmla="*/ 261 w 279"/>
                <a:gd name="T1" fmla="*/ 36 h 36"/>
                <a:gd name="T2" fmla="*/ 18 w 279"/>
                <a:gd name="T3" fmla="*/ 36 h 36"/>
                <a:gd name="T4" fmla="*/ 0 w 279"/>
                <a:gd name="T5" fmla="*/ 18 h 36"/>
                <a:gd name="T6" fmla="*/ 18 w 279"/>
                <a:gd name="T7" fmla="*/ 0 h 36"/>
                <a:gd name="T8" fmla="*/ 261 w 279"/>
                <a:gd name="T9" fmla="*/ 0 h 36"/>
                <a:gd name="T10" fmla="*/ 279 w 279"/>
                <a:gd name="T11" fmla="*/ 18 h 36"/>
                <a:gd name="T12" fmla="*/ 261 w 27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6">
                  <a:moveTo>
                    <a:pt x="261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1" y="0"/>
                    <a:pt x="279" y="8"/>
                    <a:pt x="279" y="18"/>
                  </a:cubicBezTo>
                  <a:cubicBezTo>
                    <a:pt x="279" y="28"/>
                    <a:pt x="271" y="36"/>
                    <a:pt x="261" y="36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60"/>
            <p:cNvSpPr>
              <a:spLocks/>
            </p:cNvSpPr>
            <p:nvPr/>
          </p:nvSpPr>
          <p:spPr bwMode="auto">
            <a:xfrm>
              <a:off x="5805488" y="4100898"/>
              <a:ext cx="960438" cy="115888"/>
            </a:xfrm>
            <a:custGeom>
              <a:avLst/>
              <a:gdLst>
                <a:gd name="T0" fmla="*/ 370 w 370"/>
                <a:gd name="T1" fmla="*/ 0 h 45"/>
                <a:gd name="T2" fmla="*/ 328 w 370"/>
                <a:gd name="T3" fmla="*/ 45 h 45"/>
                <a:gd name="T4" fmla="*/ 42 w 370"/>
                <a:gd name="T5" fmla="*/ 45 h 45"/>
                <a:gd name="T6" fmla="*/ 0 w 370"/>
                <a:gd name="T7" fmla="*/ 0 h 45"/>
                <a:gd name="T8" fmla="*/ 370 w 37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5">
                  <a:moveTo>
                    <a:pt x="370" y="0"/>
                  </a:moveTo>
                  <a:cubicBezTo>
                    <a:pt x="370" y="25"/>
                    <a:pt x="351" y="45"/>
                    <a:pt x="328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9" y="45"/>
                    <a:pt x="0" y="25"/>
                    <a:pt x="0" y="0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361"/>
            <p:cNvSpPr>
              <a:spLocks noChangeArrowheads="1"/>
            </p:cNvSpPr>
            <p:nvPr/>
          </p:nvSpPr>
          <p:spPr bwMode="auto">
            <a:xfrm>
              <a:off x="5919788" y="3843723"/>
              <a:ext cx="728663" cy="257175"/>
            </a:xfrm>
            <a:prstGeom prst="rect">
              <a:avLst/>
            </a:prstGeom>
            <a:solidFill>
              <a:srgbClr val="C2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2"/>
            <p:cNvSpPr>
              <a:spLocks/>
            </p:cNvSpPr>
            <p:nvPr/>
          </p:nvSpPr>
          <p:spPr bwMode="auto">
            <a:xfrm>
              <a:off x="6113463" y="4648585"/>
              <a:ext cx="171450" cy="254000"/>
            </a:xfrm>
            <a:custGeom>
              <a:avLst/>
              <a:gdLst>
                <a:gd name="T0" fmla="*/ 66 w 66"/>
                <a:gd name="T1" fmla="*/ 65 h 98"/>
                <a:gd name="T2" fmla="*/ 33 w 66"/>
                <a:gd name="T3" fmla="*/ 98 h 98"/>
                <a:gd name="T4" fmla="*/ 0 w 66"/>
                <a:gd name="T5" fmla="*/ 65 h 98"/>
                <a:gd name="T6" fmla="*/ 0 w 66"/>
                <a:gd name="T7" fmla="*/ 0 h 98"/>
                <a:gd name="T8" fmla="*/ 66 w 66"/>
                <a:gd name="T9" fmla="*/ 0 h 98"/>
                <a:gd name="T10" fmla="*/ 66 w 66"/>
                <a:gd name="T11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8">
                  <a:moveTo>
                    <a:pt x="66" y="65"/>
                  </a:moveTo>
                  <a:cubicBezTo>
                    <a:pt x="66" y="83"/>
                    <a:pt x="51" y="98"/>
                    <a:pt x="33" y="98"/>
                  </a:cubicBezTo>
                  <a:cubicBezTo>
                    <a:pt x="15" y="98"/>
                    <a:pt x="0" y="83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44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363"/>
            <p:cNvSpPr>
              <a:spLocks noChangeArrowheads="1"/>
            </p:cNvSpPr>
            <p:nvPr/>
          </p:nvSpPr>
          <p:spPr bwMode="auto">
            <a:xfrm>
              <a:off x="5929313" y="3048385"/>
              <a:ext cx="752475" cy="9112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4"/>
            <p:cNvSpPr>
              <a:spLocks/>
            </p:cNvSpPr>
            <p:nvPr/>
          </p:nvSpPr>
          <p:spPr bwMode="auto">
            <a:xfrm>
              <a:off x="5649913" y="3048385"/>
              <a:ext cx="698500" cy="852488"/>
            </a:xfrm>
            <a:custGeom>
              <a:avLst/>
              <a:gdLst>
                <a:gd name="T0" fmla="*/ 243 w 269"/>
                <a:gd name="T1" fmla="*/ 275 h 328"/>
                <a:gd name="T2" fmla="*/ 71 w 269"/>
                <a:gd name="T3" fmla="*/ 275 h 328"/>
                <a:gd name="T4" fmla="*/ 190 w 269"/>
                <a:gd name="T5" fmla="*/ 62 h 328"/>
                <a:gd name="T6" fmla="*/ 191 w 269"/>
                <a:gd name="T7" fmla="*/ 59 h 328"/>
                <a:gd name="T8" fmla="*/ 172 w 269"/>
                <a:gd name="T9" fmla="*/ 9 h 328"/>
                <a:gd name="T10" fmla="*/ 121 w 269"/>
                <a:gd name="T11" fmla="*/ 28 h 328"/>
                <a:gd name="T12" fmla="*/ 2 w 269"/>
                <a:gd name="T13" fmla="*/ 290 h 328"/>
                <a:gd name="T14" fmla="*/ 2 w 269"/>
                <a:gd name="T15" fmla="*/ 291 h 328"/>
                <a:gd name="T16" fmla="*/ 0 w 269"/>
                <a:gd name="T17" fmla="*/ 302 h 328"/>
                <a:gd name="T18" fmla="*/ 26 w 269"/>
                <a:gd name="T19" fmla="*/ 328 h 328"/>
                <a:gd name="T20" fmla="*/ 243 w 269"/>
                <a:gd name="T21" fmla="*/ 328 h 328"/>
                <a:gd name="T22" fmla="*/ 269 w 269"/>
                <a:gd name="T23" fmla="*/ 302 h 328"/>
                <a:gd name="T24" fmla="*/ 243 w 269"/>
                <a:gd name="T25" fmla="*/ 27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328">
                  <a:moveTo>
                    <a:pt x="243" y="275"/>
                  </a:moveTo>
                  <a:cubicBezTo>
                    <a:pt x="71" y="275"/>
                    <a:pt x="71" y="275"/>
                    <a:pt x="71" y="2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0" y="61"/>
                    <a:pt x="191" y="60"/>
                    <a:pt x="191" y="59"/>
                  </a:cubicBezTo>
                  <a:cubicBezTo>
                    <a:pt x="200" y="40"/>
                    <a:pt x="191" y="18"/>
                    <a:pt x="172" y="9"/>
                  </a:cubicBezTo>
                  <a:cubicBezTo>
                    <a:pt x="153" y="0"/>
                    <a:pt x="130" y="9"/>
                    <a:pt x="121" y="28"/>
                  </a:cubicBezTo>
                  <a:cubicBezTo>
                    <a:pt x="2" y="290"/>
                    <a:pt x="2" y="290"/>
                    <a:pt x="2" y="290"/>
                  </a:cubicBezTo>
                  <a:cubicBezTo>
                    <a:pt x="2" y="291"/>
                    <a:pt x="2" y="291"/>
                    <a:pt x="2" y="291"/>
                  </a:cubicBezTo>
                  <a:cubicBezTo>
                    <a:pt x="0" y="294"/>
                    <a:pt x="0" y="298"/>
                    <a:pt x="0" y="302"/>
                  </a:cubicBezTo>
                  <a:cubicBezTo>
                    <a:pt x="0" y="316"/>
                    <a:pt x="11" y="328"/>
                    <a:pt x="26" y="328"/>
                  </a:cubicBezTo>
                  <a:cubicBezTo>
                    <a:pt x="243" y="328"/>
                    <a:pt x="243" y="328"/>
                    <a:pt x="243" y="328"/>
                  </a:cubicBezTo>
                  <a:cubicBezTo>
                    <a:pt x="257" y="328"/>
                    <a:pt x="269" y="316"/>
                    <a:pt x="269" y="302"/>
                  </a:cubicBezTo>
                  <a:cubicBezTo>
                    <a:pt x="269" y="287"/>
                    <a:pt x="257" y="275"/>
                    <a:pt x="243" y="27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5"/>
            <p:cNvSpPr>
              <a:spLocks/>
            </p:cNvSpPr>
            <p:nvPr/>
          </p:nvSpPr>
          <p:spPr bwMode="auto">
            <a:xfrm>
              <a:off x="6297613" y="3059498"/>
              <a:ext cx="595313" cy="866775"/>
            </a:xfrm>
            <a:custGeom>
              <a:avLst/>
              <a:gdLst>
                <a:gd name="T0" fmla="*/ 224 w 229"/>
                <a:gd name="T1" fmla="*/ 299 h 334"/>
                <a:gd name="T2" fmla="*/ 224 w 229"/>
                <a:gd name="T3" fmla="*/ 298 h 334"/>
                <a:gd name="T4" fmla="*/ 132 w 229"/>
                <a:gd name="T5" fmla="*/ 31 h 334"/>
                <a:gd name="T6" fmla="*/ 131 w 229"/>
                <a:gd name="T7" fmla="*/ 28 h 334"/>
                <a:gd name="T8" fmla="*/ 79 w 229"/>
                <a:gd name="T9" fmla="*/ 8 h 334"/>
                <a:gd name="T10" fmla="*/ 60 w 229"/>
                <a:gd name="T11" fmla="*/ 60 h 334"/>
                <a:gd name="T12" fmla="*/ 158 w 229"/>
                <a:gd name="T13" fmla="*/ 281 h 334"/>
                <a:gd name="T14" fmla="*/ 27 w 229"/>
                <a:gd name="T15" fmla="*/ 281 h 334"/>
                <a:gd name="T16" fmla="*/ 1 w 229"/>
                <a:gd name="T17" fmla="*/ 307 h 334"/>
                <a:gd name="T18" fmla="*/ 27 w 229"/>
                <a:gd name="T19" fmla="*/ 334 h 334"/>
                <a:gd name="T20" fmla="*/ 199 w 229"/>
                <a:gd name="T21" fmla="*/ 334 h 334"/>
                <a:gd name="T22" fmla="*/ 208 w 229"/>
                <a:gd name="T23" fmla="*/ 333 h 334"/>
                <a:gd name="T24" fmla="*/ 224 w 229"/>
                <a:gd name="T25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334">
                  <a:moveTo>
                    <a:pt x="224" y="299"/>
                  </a:moveTo>
                  <a:cubicBezTo>
                    <a:pt x="224" y="298"/>
                    <a:pt x="224" y="298"/>
                    <a:pt x="224" y="298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1" y="30"/>
                    <a:pt x="131" y="29"/>
                    <a:pt x="131" y="28"/>
                  </a:cubicBezTo>
                  <a:cubicBezTo>
                    <a:pt x="122" y="9"/>
                    <a:pt x="99" y="0"/>
                    <a:pt x="79" y="8"/>
                  </a:cubicBezTo>
                  <a:cubicBezTo>
                    <a:pt x="60" y="17"/>
                    <a:pt x="51" y="40"/>
                    <a:pt x="60" y="60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27" y="281"/>
                    <a:pt x="27" y="281"/>
                    <a:pt x="27" y="281"/>
                  </a:cubicBezTo>
                  <a:cubicBezTo>
                    <a:pt x="12" y="281"/>
                    <a:pt x="1" y="293"/>
                    <a:pt x="1" y="307"/>
                  </a:cubicBezTo>
                  <a:cubicBezTo>
                    <a:pt x="0" y="322"/>
                    <a:pt x="12" y="334"/>
                    <a:pt x="27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202" y="334"/>
                    <a:pt x="205" y="334"/>
                    <a:pt x="208" y="333"/>
                  </a:cubicBezTo>
                  <a:cubicBezTo>
                    <a:pt x="221" y="328"/>
                    <a:pt x="229" y="313"/>
                    <a:pt x="224" y="2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6"/>
            <p:cNvSpPr>
              <a:spLocks/>
            </p:cNvSpPr>
            <p:nvPr/>
          </p:nvSpPr>
          <p:spPr bwMode="auto">
            <a:xfrm>
              <a:off x="6132513" y="3016635"/>
              <a:ext cx="347663" cy="492125"/>
            </a:xfrm>
            <a:custGeom>
              <a:avLst/>
              <a:gdLst>
                <a:gd name="T0" fmla="*/ 134 w 134"/>
                <a:gd name="T1" fmla="*/ 43 h 189"/>
                <a:gd name="T2" fmla="*/ 68 w 134"/>
                <a:gd name="T3" fmla="*/ 189 h 189"/>
                <a:gd name="T4" fmla="*/ 0 w 134"/>
                <a:gd name="T5" fmla="*/ 49 h 189"/>
                <a:gd name="T6" fmla="*/ 66 w 134"/>
                <a:gd name="T7" fmla="*/ 34 h 189"/>
                <a:gd name="T8" fmla="*/ 134 w 134"/>
                <a:gd name="T9" fmla="*/ 4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89">
                  <a:moveTo>
                    <a:pt x="134" y="43"/>
                  </a:moveTo>
                  <a:cubicBezTo>
                    <a:pt x="68" y="189"/>
                    <a:pt x="68" y="189"/>
                    <a:pt x="68" y="18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"/>
                    <a:pt x="27" y="34"/>
                    <a:pt x="66" y="34"/>
                  </a:cubicBezTo>
                  <a:cubicBezTo>
                    <a:pt x="105" y="34"/>
                    <a:pt x="134" y="0"/>
                    <a:pt x="134" y="4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367"/>
            <p:cNvSpPr>
              <a:spLocks noChangeArrowheads="1"/>
            </p:cNvSpPr>
            <p:nvPr/>
          </p:nvSpPr>
          <p:spPr bwMode="auto">
            <a:xfrm>
              <a:off x="6018213" y="2661035"/>
              <a:ext cx="571500" cy="384175"/>
            </a:xfrm>
            <a:prstGeom prst="ellipse">
              <a:avLst/>
            </a:prstGeom>
            <a:solidFill>
              <a:srgbClr val="6E2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Oval 368"/>
            <p:cNvSpPr>
              <a:spLocks noChangeArrowheads="1"/>
            </p:cNvSpPr>
            <p:nvPr/>
          </p:nvSpPr>
          <p:spPr bwMode="auto">
            <a:xfrm>
              <a:off x="5964238" y="2245110"/>
              <a:ext cx="682625" cy="671513"/>
            </a:xfrm>
            <a:prstGeom prst="ellipse">
              <a:avLst/>
            </a:prstGeom>
            <a:solidFill>
              <a:srgbClr val="8C3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9"/>
            <p:cNvSpPr>
              <a:spLocks/>
            </p:cNvSpPr>
            <p:nvPr/>
          </p:nvSpPr>
          <p:spPr bwMode="auto">
            <a:xfrm>
              <a:off x="6072188" y="2481648"/>
              <a:ext cx="465138" cy="517525"/>
            </a:xfrm>
            <a:custGeom>
              <a:avLst/>
              <a:gdLst>
                <a:gd name="T0" fmla="*/ 179 w 179"/>
                <a:gd name="T1" fmla="*/ 110 h 199"/>
                <a:gd name="T2" fmla="*/ 89 w 179"/>
                <a:gd name="T3" fmla="*/ 199 h 199"/>
                <a:gd name="T4" fmla="*/ 0 w 179"/>
                <a:gd name="T5" fmla="*/ 110 h 199"/>
                <a:gd name="T6" fmla="*/ 0 w 179"/>
                <a:gd name="T7" fmla="*/ 0 h 199"/>
                <a:gd name="T8" fmla="*/ 179 w 179"/>
                <a:gd name="T9" fmla="*/ 0 h 199"/>
                <a:gd name="T10" fmla="*/ 179 w 179"/>
                <a:gd name="T11" fmla="*/ 11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99">
                  <a:moveTo>
                    <a:pt x="179" y="110"/>
                  </a:moveTo>
                  <a:cubicBezTo>
                    <a:pt x="179" y="159"/>
                    <a:pt x="139" y="199"/>
                    <a:pt x="89" y="199"/>
                  </a:cubicBezTo>
                  <a:cubicBezTo>
                    <a:pt x="40" y="199"/>
                    <a:pt x="0" y="159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179" y="110"/>
                  </a:ln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370"/>
            <p:cNvSpPr>
              <a:spLocks noChangeArrowheads="1"/>
            </p:cNvSpPr>
            <p:nvPr/>
          </p:nvSpPr>
          <p:spPr bwMode="auto">
            <a:xfrm>
              <a:off x="6234113" y="2934085"/>
              <a:ext cx="142875" cy="171450"/>
            </a:xfrm>
            <a:prstGeom prst="rect">
              <a:avLst/>
            </a:pr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1"/>
            <p:cNvSpPr>
              <a:spLocks/>
            </p:cNvSpPr>
            <p:nvPr/>
          </p:nvSpPr>
          <p:spPr bwMode="auto">
            <a:xfrm>
              <a:off x="6013450" y="2614998"/>
              <a:ext cx="131763" cy="147638"/>
            </a:xfrm>
            <a:custGeom>
              <a:avLst/>
              <a:gdLst>
                <a:gd name="T0" fmla="*/ 47 w 51"/>
                <a:gd name="T1" fmla="*/ 23 h 57"/>
                <a:gd name="T2" fmla="*/ 31 w 51"/>
                <a:gd name="T3" fmla="*/ 54 h 57"/>
                <a:gd name="T4" fmla="*/ 4 w 51"/>
                <a:gd name="T5" fmla="*/ 33 h 57"/>
                <a:gd name="T6" fmla="*/ 20 w 51"/>
                <a:gd name="T7" fmla="*/ 3 h 57"/>
                <a:gd name="T8" fmla="*/ 47 w 51"/>
                <a:gd name="T9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47" y="23"/>
                  </a:moveTo>
                  <a:cubicBezTo>
                    <a:pt x="51" y="38"/>
                    <a:pt x="43" y="51"/>
                    <a:pt x="31" y="54"/>
                  </a:cubicBezTo>
                  <a:cubicBezTo>
                    <a:pt x="19" y="57"/>
                    <a:pt x="7" y="48"/>
                    <a:pt x="4" y="33"/>
                  </a:cubicBezTo>
                  <a:cubicBezTo>
                    <a:pt x="0" y="19"/>
                    <a:pt x="8" y="5"/>
                    <a:pt x="20" y="3"/>
                  </a:cubicBezTo>
                  <a:cubicBezTo>
                    <a:pt x="32" y="0"/>
                    <a:pt x="44" y="9"/>
                    <a:pt x="47" y="23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2"/>
            <p:cNvSpPr>
              <a:spLocks/>
            </p:cNvSpPr>
            <p:nvPr/>
          </p:nvSpPr>
          <p:spPr bwMode="auto">
            <a:xfrm>
              <a:off x="7342188" y="2181610"/>
              <a:ext cx="568325" cy="412750"/>
            </a:xfrm>
            <a:custGeom>
              <a:avLst/>
              <a:gdLst>
                <a:gd name="T0" fmla="*/ 219 w 219"/>
                <a:gd name="T1" fmla="*/ 159 h 159"/>
                <a:gd name="T2" fmla="*/ 0 w 219"/>
                <a:gd name="T3" fmla="*/ 159 h 159"/>
                <a:gd name="T4" fmla="*/ 0 w 219"/>
                <a:gd name="T5" fmla="*/ 36 h 159"/>
                <a:gd name="T6" fmla="*/ 37 w 219"/>
                <a:gd name="T7" fmla="*/ 0 h 159"/>
                <a:gd name="T8" fmla="*/ 182 w 219"/>
                <a:gd name="T9" fmla="*/ 0 h 159"/>
                <a:gd name="T10" fmla="*/ 219 w 219"/>
                <a:gd name="T11" fmla="*/ 36 h 159"/>
                <a:gd name="T12" fmla="*/ 219 w 219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59">
                  <a:moveTo>
                    <a:pt x="219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2" y="0"/>
                    <a:pt x="219" y="16"/>
                    <a:pt x="219" y="36"/>
                  </a:cubicBezTo>
                  <a:lnTo>
                    <a:pt x="219" y="159"/>
                  </a:lnTo>
                  <a:close/>
                </a:path>
              </a:pathLst>
            </a:custGeom>
            <a:solidFill>
              <a:srgbClr val="573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3"/>
            <p:cNvSpPr>
              <a:spLocks/>
            </p:cNvSpPr>
            <p:nvPr/>
          </p:nvSpPr>
          <p:spPr bwMode="auto">
            <a:xfrm>
              <a:off x="6472238" y="2614998"/>
              <a:ext cx="130175" cy="147638"/>
            </a:xfrm>
            <a:custGeom>
              <a:avLst/>
              <a:gdLst>
                <a:gd name="T0" fmla="*/ 3 w 50"/>
                <a:gd name="T1" fmla="*/ 23 h 57"/>
                <a:gd name="T2" fmla="*/ 19 w 50"/>
                <a:gd name="T3" fmla="*/ 54 h 57"/>
                <a:gd name="T4" fmla="*/ 46 w 50"/>
                <a:gd name="T5" fmla="*/ 33 h 57"/>
                <a:gd name="T6" fmla="*/ 30 w 50"/>
                <a:gd name="T7" fmla="*/ 3 h 57"/>
                <a:gd name="T8" fmla="*/ 3 w 50"/>
                <a:gd name="T9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3" y="23"/>
                  </a:moveTo>
                  <a:cubicBezTo>
                    <a:pt x="0" y="38"/>
                    <a:pt x="7" y="51"/>
                    <a:pt x="19" y="54"/>
                  </a:cubicBezTo>
                  <a:cubicBezTo>
                    <a:pt x="31" y="57"/>
                    <a:pt x="43" y="48"/>
                    <a:pt x="46" y="33"/>
                  </a:cubicBezTo>
                  <a:cubicBezTo>
                    <a:pt x="50" y="19"/>
                    <a:pt x="43" y="5"/>
                    <a:pt x="30" y="3"/>
                  </a:cubicBezTo>
                  <a:cubicBezTo>
                    <a:pt x="18" y="0"/>
                    <a:pt x="6" y="9"/>
                    <a:pt x="3" y="23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4"/>
            <p:cNvSpPr>
              <a:spLocks/>
            </p:cNvSpPr>
            <p:nvPr/>
          </p:nvSpPr>
          <p:spPr bwMode="auto">
            <a:xfrm>
              <a:off x="6313488" y="2427673"/>
              <a:ext cx="280988" cy="192088"/>
            </a:xfrm>
            <a:custGeom>
              <a:avLst/>
              <a:gdLst>
                <a:gd name="T0" fmla="*/ 0 w 108"/>
                <a:gd name="T1" fmla="*/ 21 h 74"/>
                <a:gd name="T2" fmla="*/ 86 w 108"/>
                <a:gd name="T3" fmla="*/ 74 h 74"/>
                <a:gd name="T4" fmla="*/ 108 w 108"/>
                <a:gd name="T5" fmla="*/ 42 h 74"/>
                <a:gd name="T6" fmla="*/ 86 w 108"/>
                <a:gd name="T7" fmla="*/ 0 h 74"/>
                <a:gd name="T8" fmla="*/ 0 w 108"/>
                <a:gd name="T9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4">
                  <a:moveTo>
                    <a:pt x="0" y="21"/>
                  </a:moveTo>
                  <a:cubicBezTo>
                    <a:pt x="0" y="21"/>
                    <a:pt x="81" y="17"/>
                    <a:pt x="86" y="74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8C3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5"/>
            <p:cNvSpPr>
              <a:spLocks/>
            </p:cNvSpPr>
            <p:nvPr/>
          </p:nvSpPr>
          <p:spPr bwMode="auto">
            <a:xfrm>
              <a:off x="6010275" y="2383223"/>
              <a:ext cx="352425" cy="304800"/>
            </a:xfrm>
            <a:custGeom>
              <a:avLst/>
              <a:gdLst>
                <a:gd name="T0" fmla="*/ 136 w 136"/>
                <a:gd name="T1" fmla="*/ 0 h 117"/>
                <a:gd name="T2" fmla="*/ 0 w 136"/>
                <a:gd name="T3" fmla="*/ 117 h 117"/>
                <a:gd name="T4" fmla="*/ 9 w 136"/>
                <a:gd name="T5" fmla="*/ 25 h 117"/>
                <a:gd name="T6" fmla="*/ 136 w 136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17">
                  <a:moveTo>
                    <a:pt x="136" y="0"/>
                  </a:moveTo>
                  <a:cubicBezTo>
                    <a:pt x="136" y="0"/>
                    <a:pt x="102" y="102"/>
                    <a:pt x="0" y="117"/>
                  </a:cubicBezTo>
                  <a:cubicBezTo>
                    <a:pt x="9" y="25"/>
                    <a:pt x="9" y="25"/>
                    <a:pt x="9" y="2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8C3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76"/>
            <p:cNvSpPr>
              <a:spLocks/>
            </p:cNvSpPr>
            <p:nvPr/>
          </p:nvSpPr>
          <p:spPr bwMode="auto">
            <a:xfrm>
              <a:off x="5919788" y="3877060"/>
              <a:ext cx="365125" cy="903288"/>
            </a:xfrm>
            <a:custGeom>
              <a:avLst/>
              <a:gdLst>
                <a:gd name="T0" fmla="*/ 70 w 141"/>
                <a:gd name="T1" fmla="*/ 0 h 348"/>
                <a:gd name="T2" fmla="*/ 0 w 141"/>
                <a:gd name="T3" fmla="*/ 71 h 348"/>
                <a:gd name="T4" fmla="*/ 0 w 141"/>
                <a:gd name="T5" fmla="*/ 86 h 348"/>
                <a:gd name="T6" fmla="*/ 75 w 141"/>
                <a:gd name="T7" fmla="*/ 86 h 348"/>
                <a:gd name="T8" fmla="*/ 75 w 141"/>
                <a:gd name="T9" fmla="*/ 315 h 348"/>
                <a:gd name="T10" fmla="*/ 108 w 141"/>
                <a:gd name="T11" fmla="*/ 348 h 348"/>
                <a:gd name="T12" fmla="*/ 141 w 141"/>
                <a:gd name="T13" fmla="*/ 315 h 348"/>
                <a:gd name="T14" fmla="*/ 141 w 141"/>
                <a:gd name="T15" fmla="*/ 71 h 348"/>
                <a:gd name="T16" fmla="*/ 70 w 141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48">
                  <a:moveTo>
                    <a:pt x="70" y="0"/>
                  </a:moveTo>
                  <a:cubicBezTo>
                    <a:pt x="31" y="0"/>
                    <a:pt x="0" y="32"/>
                    <a:pt x="0" y="7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5" y="333"/>
                    <a:pt x="90" y="348"/>
                    <a:pt x="108" y="348"/>
                  </a:cubicBezTo>
                  <a:cubicBezTo>
                    <a:pt x="126" y="348"/>
                    <a:pt x="141" y="333"/>
                    <a:pt x="141" y="315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32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EA9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7"/>
            <p:cNvSpPr>
              <a:spLocks/>
            </p:cNvSpPr>
            <p:nvPr/>
          </p:nvSpPr>
          <p:spPr bwMode="auto">
            <a:xfrm>
              <a:off x="6283325" y="4648585"/>
              <a:ext cx="168275" cy="254000"/>
            </a:xfrm>
            <a:custGeom>
              <a:avLst/>
              <a:gdLst>
                <a:gd name="T0" fmla="*/ 0 w 65"/>
                <a:gd name="T1" fmla="*/ 65 h 98"/>
                <a:gd name="T2" fmla="*/ 33 w 65"/>
                <a:gd name="T3" fmla="*/ 98 h 98"/>
                <a:gd name="T4" fmla="*/ 65 w 65"/>
                <a:gd name="T5" fmla="*/ 65 h 98"/>
                <a:gd name="T6" fmla="*/ 65 w 65"/>
                <a:gd name="T7" fmla="*/ 0 h 98"/>
                <a:gd name="T8" fmla="*/ 0 w 65"/>
                <a:gd name="T9" fmla="*/ 0 h 98"/>
                <a:gd name="T10" fmla="*/ 0 w 65"/>
                <a:gd name="T11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98">
                  <a:moveTo>
                    <a:pt x="0" y="65"/>
                  </a:moveTo>
                  <a:cubicBezTo>
                    <a:pt x="0" y="83"/>
                    <a:pt x="15" y="98"/>
                    <a:pt x="33" y="98"/>
                  </a:cubicBezTo>
                  <a:cubicBezTo>
                    <a:pt x="51" y="98"/>
                    <a:pt x="65" y="83"/>
                    <a:pt x="65" y="6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4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8"/>
            <p:cNvSpPr>
              <a:spLocks/>
            </p:cNvSpPr>
            <p:nvPr/>
          </p:nvSpPr>
          <p:spPr bwMode="auto">
            <a:xfrm>
              <a:off x="6283325" y="3877060"/>
              <a:ext cx="365125" cy="903288"/>
            </a:xfrm>
            <a:custGeom>
              <a:avLst/>
              <a:gdLst>
                <a:gd name="T0" fmla="*/ 71 w 141"/>
                <a:gd name="T1" fmla="*/ 0 h 348"/>
                <a:gd name="T2" fmla="*/ 141 w 141"/>
                <a:gd name="T3" fmla="*/ 71 h 348"/>
                <a:gd name="T4" fmla="*/ 141 w 141"/>
                <a:gd name="T5" fmla="*/ 86 h 348"/>
                <a:gd name="T6" fmla="*/ 65 w 141"/>
                <a:gd name="T7" fmla="*/ 86 h 348"/>
                <a:gd name="T8" fmla="*/ 65 w 141"/>
                <a:gd name="T9" fmla="*/ 315 h 348"/>
                <a:gd name="T10" fmla="*/ 33 w 141"/>
                <a:gd name="T11" fmla="*/ 348 h 348"/>
                <a:gd name="T12" fmla="*/ 0 w 141"/>
                <a:gd name="T13" fmla="*/ 315 h 348"/>
                <a:gd name="T14" fmla="*/ 0 w 141"/>
                <a:gd name="T15" fmla="*/ 71 h 348"/>
                <a:gd name="T16" fmla="*/ 71 w 141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348">
                  <a:moveTo>
                    <a:pt x="71" y="0"/>
                  </a:moveTo>
                  <a:cubicBezTo>
                    <a:pt x="110" y="0"/>
                    <a:pt x="141" y="32"/>
                    <a:pt x="141" y="71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315"/>
                    <a:pt x="65" y="315"/>
                    <a:pt x="65" y="315"/>
                  </a:cubicBezTo>
                  <a:cubicBezTo>
                    <a:pt x="65" y="333"/>
                    <a:pt x="51" y="348"/>
                    <a:pt x="33" y="348"/>
                  </a:cubicBezTo>
                  <a:cubicBezTo>
                    <a:pt x="15" y="348"/>
                    <a:pt x="0" y="333"/>
                    <a:pt x="0" y="31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lose/>
                </a:path>
              </a:pathLst>
            </a:custGeom>
            <a:solidFill>
              <a:srgbClr val="EA9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9"/>
            <p:cNvSpPr>
              <a:spLocks/>
            </p:cNvSpPr>
            <p:nvPr/>
          </p:nvSpPr>
          <p:spPr bwMode="auto">
            <a:xfrm>
              <a:off x="6218238" y="2811848"/>
              <a:ext cx="171450" cy="85725"/>
            </a:xfrm>
            <a:custGeom>
              <a:avLst/>
              <a:gdLst>
                <a:gd name="T0" fmla="*/ 66 w 66"/>
                <a:gd name="T1" fmla="*/ 0 h 33"/>
                <a:gd name="T2" fmla="*/ 33 w 66"/>
                <a:gd name="T3" fmla="*/ 33 h 33"/>
                <a:gd name="T4" fmla="*/ 0 w 66"/>
                <a:gd name="T5" fmla="*/ 0 h 33"/>
                <a:gd name="T6" fmla="*/ 66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66" y="0"/>
                  </a:moveTo>
                  <a:cubicBezTo>
                    <a:pt x="66" y="18"/>
                    <a:pt x="51" y="33"/>
                    <a:pt x="33" y="33"/>
                  </a:cubicBezTo>
                  <a:cubicBezTo>
                    <a:pt x="15" y="33"/>
                    <a:pt x="0" y="18"/>
                    <a:pt x="0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0"/>
            <p:cNvSpPr>
              <a:spLocks/>
            </p:cNvSpPr>
            <p:nvPr/>
          </p:nvSpPr>
          <p:spPr bwMode="auto">
            <a:xfrm>
              <a:off x="6111875" y="3037273"/>
              <a:ext cx="192088" cy="211138"/>
            </a:xfrm>
            <a:custGeom>
              <a:avLst/>
              <a:gdLst>
                <a:gd name="T0" fmla="*/ 34 w 121"/>
                <a:gd name="T1" fmla="*/ 133 h 133"/>
                <a:gd name="T2" fmla="*/ 0 w 121"/>
                <a:gd name="T3" fmla="*/ 27 h 133"/>
                <a:gd name="T4" fmla="*/ 75 w 121"/>
                <a:gd name="T5" fmla="*/ 0 h 133"/>
                <a:gd name="T6" fmla="*/ 121 w 121"/>
                <a:gd name="T7" fmla="*/ 43 h 133"/>
                <a:gd name="T8" fmla="*/ 34 w 12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33">
                  <a:moveTo>
                    <a:pt x="34" y="133"/>
                  </a:moveTo>
                  <a:lnTo>
                    <a:pt x="0" y="27"/>
                  </a:lnTo>
                  <a:lnTo>
                    <a:pt x="75" y="0"/>
                  </a:lnTo>
                  <a:lnTo>
                    <a:pt x="121" y="4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1"/>
            <p:cNvSpPr>
              <a:spLocks/>
            </p:cNvSpPr>
            <p:nvPr/>
          </p:nvSpPr>
          <p:spPr bwMode="auto">
            <a:xfrm>
              <a:off x="6303963" y="3037273"/>
              <a:ext cx="193675" cy="211138"/>
            </a:xfrm>
            <a:custGeom>
              <a:avLst/>
              <a:gdLst>
                <a:gd name="T0" fmla="*/ 86 w 122"/>
                <a:gd name="T1" fmla="*/ 133 h 133"/>
                <a:gd name="T2" fmla="*/ 122 w 122"/>
                <a:gd name="T3" fmla="*/ 27 h 133"/>
                <a:gd name="T4" fmla="*/ 46 w 122"/>
                <a:gd name="T5" fmla="*/ 0 h 133"/>
                <a:gd name="T6" fmla="*/ 0 w 122"/>
                <a:gd name="T7" fmla="*/ 43 h 133"/>
                <a:gd name="T8" fmla="*/ 86 w 122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3">
                  <a:moveTo>
                    <a:pt x="86" y="133"/>
                  </a:moveTo>
                  <a:lnTo>
                    <a:pt x="122" y="27"/>
                  </a:lnTo>
                  <a:lnTo>
                    <a:pt x="46" y="0"/>
                  </a:lnTo>
                  <a:lnTo>
                    <a:pt x="0" y="43"/>
                  </a:lnTo>
                  <a:lnTo>
                    <a:pt x="86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2"/>
            <p:cNvSpPr>
              <a:spLocks/>
            </p:cNvSpPr>
            <p:nvPr/>
          </p:nvSpPr>
          <p:spPr bwMode="auto">
            <a:xfrm>
              <a:off x="7437438" y="3780223"/>
              <a:ext cx="331788" cy="125413"/>
            </a:xfrm>
            <a:custGeom>
              <a:avLst/>
              <a:gdLst>
                <a:gd name="T0" fmla="*/ 104 w 128"/>
                <a:gd name="T1" fmla="*/ 48 h 48"/>
                <a:gd name="T2" fmla="*/ 24 w 128"/>
                <a:gd name="T3" fmla="*/ 48 h 48"/>
                <a:gd name="T4" fmla="*/ 0 w 128"/>
                <a:gd name="T5" fmla="*/ 24 h 48"/>
                <a:gd name="T6" fmla="*/ 24 w 128"/>
                <a:gd name="T7" fmla="*/ 0 h 48"/>
                <a:gd name="T8" fmla="*/ 104 w 128"/>
                <a:gd name="T9" fmla="*/ 0 h 48"/>
                <a:gd name="T10" fmla="*/ 128 w 128"/>
                <a:gd name="T11" fmla="*/ 24 h 48"/>
                <a:gd name="T12" fmla="*/ 104 w 12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48">
                  <a:moveTo>
                    <a:pt x="10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8" y="11"/>
                    <a:pt x="128" y="24"/>
                  </a:cubicBezTo>
                  <a:cubicBezTo>
                    <a:pt x="128" y="38"/>
                    <a:pt x="117" y="48"/>
                    <a:pt x="104" y="48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3"/>
            <p:cNvSpPr>
              <a:spLocks/>
            </p:cNvSpPr>
            <p:nvPr/>
          </p:nvSpPr>
          <p:spPr bwMode="auto">
            <a:xfrm>
              <a:off x="7243763" y="3775460"/>
              <a:ext cx="331788" cy="138113"/>
            </a:xfrm>
            <a:custGeom>
              <a:avLst/>
              <a:gdLst>
                <a:gd name="T0" fmla="*/ 101 w 128"/>
                <a:gd name="T1" fmla="*/ 53 h 53"/>
                <a:gd name="T2" fmla="*/ 26 w 128"/>
                <a:gd name="T3" fmla="*/ 53 h 53"/>
                <a:gd name="T4" fmla="*/ 0 w 128"/>
                <a:gd name="T5" fmla="*/ 26 h 53"/>
                <a:gd name="T6" fmla="*/ 26 w 128"/>
                <a:gd name="T7" fmla="*/ 0 h 53"/>
                <a:gd name="T8" fmla="*/ 101 w 128"/>
                <a:gd name="T9" fmla="*/ 0 h 53"/>
                <a:gd name="T10" fmla="*/ 128 w 128"/>
                <a:gd name="T11" fmla="*/ 26 h 53"/>
                <a:gd name="T12" fmla="*/ 101 w 12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01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6" y="0"/>
                    <a:pt x="128" y="11"/>
                    <a:pt x="128" y="26"/>
                  </a:cubicBezTo>
                  <a:cubicBezTo>
                    <a:pt x="128" y="41"/>
                    <a:pt x="116" y="53"/>
                    <a:pt x="10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4"/>
            <p:cNvSpPr>
              <a:spLocks/>
            </p:cNvSpPr>
            <p:nvPr/>
          </p:nvSpPr>
          <p:spPr bwMode="auto">
            <a:xfrm>
              <a:off x="7081838" y="2988060"/>
              <a:ext cx="441325" cy="930275"/>
            </a:xfrm>
            <a:custGeom>
              <a:avLst/>
              <a:gdLst>
                <a:gd name="T0" fmla="*/ 141 w 170"/>
                <a:gd name="T1" fmla="*/ 301 h 358"/>
                <a:gd name="T2" fmla="*/ 67 w 170"/>
                <a:gd name="T3" fmla="*/ 301 h 358"/>
                <a:gd name="T4" fmla="*/ 140 w 170"/>
                <a:gd name="T5" fmla="*/ 63 h 358"/>
                <a:gd name="T6" fmla="*/ 141 w 170"/>
                <a:gd name="T7" fmla="*/ 57 h 358"/>
                <a:gd name="T8" fmla="*/ 104 w 170"/>
                <a:gd name="T9" fmla="*/ 5 h 358"/>
                <a:gd name="T10" fmla="*/ 51 w 170"/>
                <a:gd name="T11" fmla="*/ 41 h 358"/>
                <a:gd name="T12" fmla="*/ 1 w 170"/>
                <a:gd name="T13" fmla="*/ 322 h 358"/>
                <a:gd name="T14" fmla="*/ 0 w 170"/>
                <a:gd name="T15" fmla="*/ 324 h 358"/>
                <a:gd name="T16" fmla="*/ 0 w 170"/>
                <a:gd name="T17" fmla="*/ 329 h 358"/>
                <a:gd name="T18" fmla="*/ 28 w 170"/>
                <a:gd name="T19" fmla="*/ 358 h 358"/>
                <a:gd name="T20" fmla="*/ 141 w 170"/>
                <a:gd name="T21" fmla="*/ 358 h 358"/>
                <a:gd name="T22" fmla="*/ 170 w 170"/>
                <a:gd name="T23" fmla="*/ 329 h 358"/>
                <a:gd name="T24" fmla="*/ 141 w 170"/>
                <a:gd name="T25" fmla="*/ 30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358">
                  <a:moveTo>
                    <a:pt x="141" y="301"/>
                  </a:moveTo>
                  <a:cubicBezTo>
                    <a:pt x="67" y="301"/>
                    <a:pt x="67" y="301"/>
                    <a:pt x="67" y="301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0" y="61"/>
                    <a:pt x="141" y="59"/>
                    <a:pt x="141" y="57"/>
                  </a:cubicBezTo>
                  <a:cubicBezTo>
                    <a:pt x="145" y="33"/>
                    <a:pt x="129" y="9"/>
                    <a:pt x="104" y="5"/>
                  </a:cubicBezTo>
                  <a:cubicBezTo>
                    <a:pt x="79" y="0"/>
                    <a:pt x="56" y="17"/>
                    <a:pt x="51" y="41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6"/>
                    <a:pt x="0" y="328"/>
                    <a:pt x="0" y="329"/>
                  </a:cubicBezTo>
                  <a:cubicBezTo>
                    <a:pt x="0" y="345"/>
                    <a:pt x="13" y="358"/>
                    <a:pt x="28" y="358"/>
                  </a:cubicBezTo>
                  <a:cubicBezTo>
                    <a:pt x="141" y="358"/>
                    <a:pt x="141" y="358"/>
                    <a:pt x="141" y="358"/>
                  </a:cubicBezTo>
                  <a:cubicBezTo>
                    <a:pt x="157" y="358"/>
                    <a:pt x="170" y="345"/>
                    <a:pt x="170" y="329"/>
                  </a:cubicBezTo>
                  <a:cubicBezTo>
                    <a:pt x="170" y="313"/>
                    <a:pt x="157" y="301"/>
                    <a:pt x="141" y="3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5"/>
            <p:cNvSpPr>
              <a:spLocks/>
            </p:cNvSpPr>
            <p:nvPr/>
          </p:nvSpPr>
          <p:spPr bwMode="auto">
            <a:xfrm>
              <a:off x="7450138" y="3059498"/>
              <a:ext cx="354013" cy="434975"/>
            </a:xfrm>
            <a:custGeom>
              <a:avLst/>
              <a:gdLst>
                <a:gd name="T0" fmla="*/ 223 w 223"/>
                <a:gd name="T1" fmla="*/ 0 h 274"/>
                <a:gd name="T2" fmla="*/ 115 w 223"/>
                <a:gd name="T3" fmla="*/ 274 h 274"/>
                <a:gd name="T4" fmla="*/ 0 w 223"/>
                <a:gd name="T5" fmla="*/ 1 h 274"/>
                <a:gd name="T6" fmla="*/ 223 w 223"/>
                <a:gd name="T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74">
                  <a:moveTo>
                    <a:pt x="223" y="0"/>
                  </a:moveTo>
                  <a:lnTo>
                    <a:pt x="115" y="274"/>
                  </a:lnTo>
                  <a:lnTo>
                    <a:pt x="0" y="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6"/>
            <p:cNvSpPr>
              <a:spLocks/>
            </p:cNvSpPr>
            <p:nvPr/>
          </p:nvSpPr>
          <p:spPr bwMode="auto">
            <a:xfrm>
              <a:off x="7375525" y="2386398"/>
              <a:ext cx="501650" cy="558800"/>
            </a:xfrm>
            <a:custGeom>
              <a:avLst/>
              <a:gdLst>
                <a:gd name="T0" fmla="*/ 193 w 193"/>
                <a:gd name="T1" fmla="*/ 119 h 215"/>
                <a:gd name="T2" fmla="*/ 97 w 193"/>
                <a:gd name="T3" fmla="*/ 215 h 215"/>
                <a:gd name="T4" fmla="*/ 0 w 193"/>
                <a:gd name="T5" fmla="*/ 119 h 215"/>
                <a:gd name="T6" fmla="*/ 0 w 193"/>
                <a:gd name="T7" fmla="*/ 0 h 215"/>
                <a:gd name="T8" fmla="*/ 154 w 193"/>
                <a:gd name="T9" fmla="*/ 0 h 215"/>
                <a:gd name="T10" fmla="*/ 193 w 193"/>
                <a:gd name="T11" fmla="*/ 39 h 215"/>
                <a:gd name="T12" fmla="*/ 193 w 193"/>
                <a:gd name="T13" fmla="*/ 11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215">
                  <a:moveTo>
                    <a:pt x="193" y="119"/>
                  </a:moveTo>
                  <a:cubicBezTo>
                    <a:pt x="193" y="172"/>
                    <a:pt x="150" y="215"/>
                    <a:pt x="97" y="215"/>
                  </a:cubicBezTo>
                  <a:cubicBezTo>
                    <a:pt x="43" y="215"/>
                    <a:pt x="0" y="172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75" y="0"/>
                    <a:pt x="193" y="18"/>
                    <a:pt x="193" y="39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87"/>
            <p:cNvSpPr>
              <a:spLocks noChangeArrowheads="1"/>
            </p:cNvSpPr>
            <p:nvPr/>
          </p:nvSpPr>
          <p:spPr bwMode="auto">
            <a:xfrm>
              <a:off x="7550150" y="2873760"/>
              <a:ext cx="152400" cy="187325"/>
            </a:xfrm>
            <a:prstGeom prst="rect">
              <a:avLst/>
            </a:pr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8"/>
            <p:cNvSpPr>
              <a:spLocks/>
            </p:cNvSpPr>
            <p:nvPr/>
          </p:nvSpPr>
          <p:spPr bwMode="auto">
            <a:xfrm>
              <a:off x="7313613" y="2529273"/>
              <a:ext cx="139700" cy="160338"/>
            </a:xfrm>
            <a:custGeom>
              <a:avLst/>
              <a:gdLst>
                <a:gd name="T0" fmla="*/ 50 w 54"/>
                <a:gd name="T1" fmla="*/ 26 h 62"/>
                <a:gd name="T2" fmla="*/ 33 w 54"/>
                <a:gd name="T3" fmla="*/ 59 h 62"/>
                <a:gd name="T4" fmla="*/ 3 w 54"/>
                <a:gd name="T5" fmla="*/ 36 h 62"/>
                <a:gd name="T6" fmla="*/ 21 w 54"/>
                <a:gd name="T7" fmla="*/ 3 h 62"/>
                <a:gd name="T8" fmla="*/ 50 w 54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50" y="26"/>
                  </a:moveTo>
                  <a:cubicBezTo>
                    <a:pt x="54" y="41"/>
                    <a:pt x="46" y="56"/>
                    <a:pt x="33" y="59"/>
                  </a:cubicBezTo>
                  <a:cubicBezTo>
                    <a:pt x="20" y="62"/>
                    <a:pt x="7" y="52"/>
                    <a:pt x="3" y="36"/>
                  </a:cubicBezTo>
                  <a:cubicBezTo>
                    <a:pt x="0" y="21"/>
                    <a:pt x="8" y="6"/>
                    <a:pt x="21" y="3"/>
                  </a:cubicBezTo>
                  <a:cubicBezTo>
                    <a:pt x="34" y="0"/>
                    <a:pt x="47" y="10"/>
                    <a:pt x="50" y="26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9"/>
            <p:cNvSpPr>
              <a:spLocks/>
            </p:cNvSpPr>
            <p:nvPr/>
          </p:nvSpPr>
          <p:spPr bwMode="auto">
            <a:xfrm>
              <a:off x="7751763" y="2505460"/>
              <a:ext cx="180975" cy="207963"/>
            </a:xfrm>
            <a:custGeom>
              <a:avLst/>
              <a:gdLst>
                <a:gd name="T0" fmla="*/ 5 w 70"/>
                <a:gd name="T1" fmla="*/ 33 h 80"/>
                <a:gd name="T2" fmla="*/ 27 w 70"/>
                <a:gd name="T3" fmla="*/ 76 h 80"/>
                <a:gd name="T4" fmla="*/ 66 w 70"/>
                <a:gd name="T5" fmla="*/ 47 h 80"/>
                <a:gd name="T6" fmla="*/ 43 w 70"/>
                <a:gd name="T7" fmla="*/ 4 h 80"/>
                <a:gd name="T8" fmla="*/ 5 w 70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0">
                  <a:moveTo>
                    <a:pt x="5" y="33"/>
                  </a:moveTo>
                  <a:cubicBezTo>
                    <a:pt x="0" y="53"/>
                    <a:pt x="10" y="72"/>
                    <a:pt x="27" y="76"/>
                  </a:cubicBezTo>
                  <a:cubicBezTo>
                    <a:pt x="44" y="80"/>
                    <a:pt x="61" y="67"/>
                    <a:pt x="66" y="47"/>
                  </a:cubicBezTo>
                  <a:cubicBezTo>
                    <a:pt x="70" y="27"/>
                    <a:pt x="60" y="8"/>
                    <a:pt x="43" y="4"/>
                  </a:cubicBezTo>
                  <a:cubicBezTo>
                    <a:pt x="27" y="0"/>
                    <a:pt x="9" y="13"/>
                    <a:pt x="5" y="33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90"/>
            <p:cNvSpPr>
              <a:spLocks/>
            </p:cNvSpPr>
            <p:nvPr/>
          </p:nvSpPr>
          <p:spPr bwMode="auto">
            <a:xfrm>
              <a:off x="7416800" y="2986473"/>
              <a:ext cx="211138" cy="225425"/>
            </a:xfrm>
            <a:custGeom>
              <a:avLst/>
              <a:gdLst>
                <a:gd name="T0" fmla="*/ 62 w 133"/>
                <a:gd name="T1" fmla="*/ 142 h 142"/>
                <a:gd name="T2" fmla="*/ 0 w 133"/>
                <a:gd name="T3" fmla="*/ 28 h 142"/>
                <a:gd name="T4" fmla="*/ 84 w 133"/>
                <a:gd name="T5" fmla="*/ 0 h 142"/>
                <a:gd name="T6" fmla="*/ 133 w 133"/>
                <a:gd name="T7" fmla="*/ 46 h 142"/>
                <a:gd name="T8" fmla="*/ 62 w 133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42">
                  <a:moveTo>
                    <a:pt x="62" y="142"/>
                  </a:moveTo>
                  <a:lnTo>
                    <a:pt x="0" y="28"/>
                  </a:lnTo>
                  <a:lnTo>
                    <a:pt x="84" y="0"/>
                  </a:lnTo>
                  <a:lnTo>
                    <a:pt x="133" y="46"/>
                  </a:lnTo>
                  <a:lnTo>
                    <a:pt x="6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91"/>
            <p:cNvSpPr>
              <a:spLocks/>
            </p:cNvSpPr>
            <p:nvPr/>
          </p:nvSpPr>
          <p:spPr bwMode="auto">
            <a:xfrm>
              <a:off x="7627938" y="2986473"/>
              <a:ext cx="206375" cy="225425"/>
            </a:xfrm>
            <a:custGeom>
              <a:avLst/>
              <a:gdLst>
                <a:gd name="T0" fmla="*/ 68 w 130"/>
                <a:gd name="T1" fmla="*/ 142 h 142"/>
                <a:gd name="T2" fmla="*/ 130 w 130"/>
                <a:gd name="T3" fmla="*/ 28 h 142"/>
                <a:gd name="T4" fmla="*/ 47 w 130"/>
                <a:gd name="T5" fmla="*/ 0 h 142"/>
                <a:gd name="T6" fmla="*/ 0 w 130"/>
                <a:gd name="T7" fmla="*/ 46 h 142"/>
                <a:gd name="T8" fmla="*/ 68 w 130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42">
                  <a:moveTo>
                    <a:pt x="68" y="142"/>
                  </a:moveTo>
                  <a:lnTo>
                    <a:pt x="130" y="28"/>
                  </a:lnTo>
                  <a:lnTo>
                    <a:pt x="47" y="0"/>
                  </a:lnTo>
                  <a:lnTo>
                    <a:pt x="0" y="46"/>
                  </a:lnTo>
                  <a:lnTo>
                    <a:pt x="68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92"/>
            <p:cNvSpPr>
              <a:spLocks/>
            </p:cNvSpPr>
            <p:nvPr/>
          </p:nvSpPr>
          <p:spPr bwMode="auto">
            <a:xfrm>
              <a:off x="4284663" y="2973773"/>
              <a:ext cx="242888" cy="74613"/>
            </a:xfrm>
            <a:custGeom>
              <a:avLst/>
              <a:gdLst>
                <a:gd name="T0" fmla="*/ 153 w 153"/>
                <a:gd name="T1" fmla="*/ 47 h 47"/>
                <a:gd name="T2" fmla="*/ 0 w 153"/>
                <a:gd name="T3" fmla="*/ 47 h 47"/>
                <a:gd name="T4" fmla="*/ 0 w 153"/>
                <a:gd name="T5" fmla="*/ 0 h 47"/>
                <a:gd name="T6" fmla="*/ 139 w 153"/>
                <a:gd name="T7" fmla="*/ 0 h 47"/>
                <a:gd name="T8" fmla="*/ 153 w 153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7">
                  <a:moveTo>
                    <a:pt x="153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3"/>
            <p:cNvSpPr>
              <a:spLocks/>
            </p:cNvSpPr>
            <p:nvPr/>
          </p:nvSpPr>
          <p:spPr bwMode="auto">
            <a:xfrm>
              <a:off x="4702175" y="3794510"/>
              <a:ext cx="479425" cy="106363"/>
            </a:xfrm>
            <a:custGeom>
              <a:avLst/>
              <a:gdLst>
                <a:gd name="T0" fmla="*/ 0 w 185"/>
                <a:gd name="T1" fmla="*/ 21 h 41"/>
                <a:gd name="T2" fmla="*/ 20 w 185"/>
                <a:gd name="T3" fmla="*/ 0 h 41"/>
                <a:gd name="T4" fmla="*/ 185 w 185"/>
                <a:gd name="T5" fmla="*/ 0 h 41"/>
                <a:gd name="T6" fmla="*/ 185 w 185"/>
                <a:gd name="T7" fmla="*/ 41 h 41"/>
                <a:gd name="T8" fmla="*/ 20 w 185"/>
                <a:gd name="T9" fmla="*/ 41 h 41"/>
                <a:gd name="T10" fmla="*/ 0 w 185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41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lose/>
                </a:path>
              </a:pathLst>
            </a:custGeom>
            <a:solidFill>
              <a:srgbClr val="CE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4"/>
            <p:cNvSpPr>
              <a:spLocks/>
            </p:cNvSpPr>
            <p:nvPr/>
          </p:nvSpPr>
          <p:spPr bwMode="auto">
            <a:xfrm>
              <a:off x="5021263" y="3373823"/>
              <a:ext cx="903288" cy="536575"/>
            </a:xfrm>
            <a:custGeom>
              <a:avLst/>
              <a:gdLst>
                <a:gd name="T0" fmla="*/ 346 w 348"/>
                <a:gd name="T1" fmla="*/ 23 h 207"/>
                <a:gd name="T2" fmla="*/ 345 w 348"/>
                <a:gd name="T3" fmla="*/ 8 h 207"/>
                <a:gd name="T4" fmla="*/ 331 w 348"/>
                <a:gd name="T5" fmla="*/ 0 h 207"/>
                <a:gd name="T6" fmla="*/ 116 w 348"/>
                <a:gd name="T7" fmla="*/ 0 h 207"/>
                <a:gd name="T8" fmla="*/ 83 w 348"/>
                <a:gd name="T9" fmla="*/ 21 h 207"/>
                <a:gd name="T10" fmla="*/ 0 w 348"/>
                <a:gd name="T11" fmla="*/ 207 h 207"/>
                <a:gd name="T12" fmla="*/ 241 w 348"/>
                <a:gd name="T13" fmla="*/ 207 h 207"/>
                <a:gd name="T14" fmla="*/ 273 w 348"/>
                <a:gd name="T15" fmla="*/ 186 h 207"/>
                <a:gd name="T16" fmla="*/ 346 w 348"/>
                <a:gd name="T17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7">
                  <a:moveTo>
                    <a:pt x="346" y="23"/>
                  </a:moveTo>
                  <a:cubicBezTo>
                    <a:pt x="348" y="18"/>
                    <a:pt x="348" y="12"/>
                    <a:pt x="345" y="8"/>
                  </a:cubicBezTo>
                  <a:cubicBezTo>
                    <a:pt x="342" y="3"/>
                    <a:pt x="337" y="0"/>
                    <a:pt x="33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2" y="0"/>
                    <a:pt x="89" y="9"/>
                    <a:pt x="83" y="2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41" y="207"/>
                    <a:pt x="241" y="207"/>
                    <a:pt x="241" y="207"/>
                  </a:cubicBezTo>
                  <a:cubicBezTo>
                    <a:pt x="255" y="207"/>
                    <a:pt x="268" y="199"/>
                    <a:pt x="273" y="186"/>
                  </a:cubicBezTo>
                  <a:lnTo>
                    <a:pt x="346" y="23"/>
                  </a:ln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5"/>
            <p:cNvSpPr>
              <a:spLocks/>
            </p:cNvSpPr>
            <p:nvPr/>
          </p:nvSpPr>
          <p:spPr bwMode="auto">
            <a:xfrm>
              <a:off x="7367588" y="2995998"/>
              <a:ext cx="265113" cy="498475"/>
            </a:xfrm>
            <a:custGeom>
              <a:avLst/>
              <a:gdLst>
                <a:gd name="T0" fmla="*/ 70 w 167"/>
                <a:gd name="T1" fmla="*/ 8 h 314"/>
                <a:gd name="T2" fmla="*/ 167 w 167"/>
                <a:gd name="T3" fmla="*/ 314 h 314"/>
                <a:gd name="T4" fmla="*/ 57 w 167"/>
                <a:gd name="T5" fmla="*/ 192 h 314"/>
                <a:gd name="T6" fmla="*/ 70 w 167"/>
                <a:gd name="T7" fmla="*/ 156 h 314"/>
                <a:gd name="T8" fmla="*/ 25 w 167"/>
                <a:gd name="T9" fmla="*/ 136 h 314"/>
                <a:gd name="T10" fmla="*/ 0 w 167"/>
                <a:gd name="T11" fmla="*/ 0 h 314"/>
                <a:gd name="T12" fmla="*/ 70 w 167"/>
                <a:gd name="T13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14">
                  <a:moveTo>
                    <a:pt x="70" y="8"/>
                  </a:moveTo>
                  <a:lnTo>
                    <a:pt x="167" y="314"/>
                  </a:lnTo>
                  <a:lnTo>
                    <a:pt x="57" y="192"/>
                  </a:lnTo>
                  <a:lnTo>
                    <a:pt x="70" y="156"/>
                  </a:lnTo>
                  <a:lnTo>
                    <a:pt x="25" y="136"/>
                  </a:lnTo>
                  <a:lnTo>
                    <a:pt x="0" y="0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6"/>
            <p:cNvSpPr>
              <a:spLocks/>
            </p:cNvSpPr>
            <p:nvPr/>
          </p:nvSpPr>
          <p:spPr bwMode="auto">
            <a:xfrm>
              <a:off x="8104188" y="3529398"/>
              <a:ext cx="220663" cy="250825"/>
            </a:xfrm>
            <a:custGeom>
              <a:avLst/>
              <a:gdLst>
                <a:gd name="T0" fmla="*/ 30 w 85"/>
                <a:gd name="T1" fmla="*/ 97 h 97"/>
                <a:gd name="T2" fmla="*/ 17 w 85"/>
                <a:gd name="T3" fmla="*/ 93 h 97"/>
                <a:gd name="T4" fmla="*/ 8 w 85"/>
                <a:gd name="T5" fmla="*/ 56 h 97"/>
                <a:gd name="T6" fmla="*/ 31 w 85"/>
                <a:gd name="T7" fmla="*/ 16 h 97"/>
                <a:gd name="T8" fmla="*/ 68 w 85"/>
                <a:gd name="T9" fmla="*/ 7 h 97"/>
                <a:gd name="T10" fmla="*/ 77 w 85"/>
                <a:gd name="T11" fmla="*/ 44 h 97"/>
                <a:gd name="T12" fmla="*/ 53 w 85"/>
                <a:gd name="T13" fmla="*/ 84 h 97"/>
                <a:gd name="T14" fmla="*/ 30 w 85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97">
                  <a:moveTo>
                    <a:pt x="30" y="97"/>
                  </a:moveTo>
                  <a:cubicBezTo>
                    <a:pt x="26" y="97"/>
                    <a:pt x="21" y="95"/>
                    <a:pt x="17" y="93"/>
                  </a:cubicBezTo>
                  <a:cubicBezTo>
                    <a:pt x="4" y="85"/>
                    <a:pt x="0" y="69"/>
                    <a:pt x="8" y="5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9" y="4"/>
                    <a:pt x="55" y="0"/>
                    <a:pt x="68" y="7"/>
                  </a:cubicBezTo>
                  <a:cubicBezTo>
                    <a:pt x="81" y="15"/>
                    <a:pt x="85" y="31"/>
                    <a:pt x="77" y="4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48" y="92"/>
                    <a:pt x="40" y="97"/>
                    <a:pt x="3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7"/>
            <p:cNvSpPr>
              <a:spLocks/>
            </p:cNvSpPr>
            <p:nvPr/>
          </p:nvSpPr>
          <p:spPr bwMode="auto">
            <a:xfrm>
              <a:off x="7800975" y="2986473"/>
              <a:ext cx="501650" cy="942975"/>
            </a:xfrm>
            <a:custGeom>
              <a:avLst/>
              <a:gdLst>
                <a:gd name="T0" fmla="*/ 176 w 193"/>
                <a:gd name="T1" fmla="*/ 235 h 363"/>
                <a:gd name="T2" fmla="*/ 137 w 193"/>
                <a:gd name="T3" fmla="*/ 243 h 363"/>
                <a:gd name="T4" fmla="*/ 130 w 193"/>
                <a:gd name="T5" fmla="*/ 254 h 363"/>
                <a:gd name="T6" fmla="*/ 95 w 193"/>
                <a:gd name="T7" fmla="*/ 43 h 363"/>
                <a:gd name="T8" fmla="*/ 94 w 193"/>
                <a:gd name="T9" fmla="*/ 38 h 363"/>
                <a:gd name="T10" fmla="*/ 38 w 193"/>
                <a:gd name="T11" fmla="*/ 7 h 363"/>
                <a:gd name="T12" fmla="*/ 7 w 193"/>
                <a:gd name="T13" fmla="*/ 63 h 363"/>
                <a:gd name="T14" fmla="*/ 86 w 193"/>
                <a:gd name="T15" fmla="*/ 337 h 363"/>
                <a:gd name="T16" fmla="*/ 86 w 193"/>
                <a:gd name="T17" fmla="*/ 339 h 363"/>
                <a:gd name="T18" fmla="*/ 98 w 193"/>
                <a:gd name="T19" fmla="*/ 354 h 363"/>
                <a:gd name="T20" fmla="*/ 137 w 193"/>
                <a:gd name="T21" fmla="*/ 346 h 363"/>
                <a:gd name="T22" fmla="*/ 184 w 193"/>
                <a:gd name="T23" fmla="*/ 274 h 363"/>
                <a:gd name="T24" fmla="*/ 176 w 193"/>
                <a:gd name="T25" fmla="*/ 2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363">
                  <a:moveTo>
                    <a:pt x="176" y="235"/>
                  </a:moveTo>
                  <a:cubicBezTo>
                    <a:pt x="163" y="226"/>
                    <a:pt x="145" y="230"/>
                    <a:pt x="137" y="243"/>
                  </a:cubicBezTo>
                  <a:cubicBezTo>
                    <a:pt x="130" y="254"/>
                    <a:pt x="130" y="254"/>
                    <a:pt x="130" y="254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1"/>
                    <a:pt x="95" y="39"/>
                    <a:pt x="94" y="38"/>
                  </a:cubicBezTo>
                  <a:cubicBezTo>
                    <a:pt x="87" y="14"/>
                    <a:pt x="62" y="0"/>
                    <a:pt x="38" y="7"/>
                  </a:cubicBezTo>
                  <a:cubicBezTo>
                    <a:pt x="13" y="14"/>
                    <a:pt x="0" y="39"/>
                    <a:pt x="7" y="63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6" y="339"/>
                    <a:pt x="86" y="339"/>
                    <a:pt x="86" y="339"/>
                  </a:cubicBezTo>
                  <a:cubicBezTo>
                    <a:pt x="88" y="345"/>
                    <a:pt x="92" y="351"/>
                    <a:pt x="98" y="354"/>
                  </a:cubicBezTo>
                  <a:cubicBezTo>
                    <a:pt x="111" y="363"/>
                    <a:pt x="129" y="359"/>
                    <a:pt x="137" y="346"/>
                  </a:cubicBezTo>
                  <a:cubicBezTo>
                    <a:pt x="184" y="274"/>
                    <a:pt x="184" y="274"/>
                    <a:pt x="184" y="274"/>
                  </a:cubicBezTo>
                  <a:cubicBezTo>
                    <a:pt x="193" y="261"/>
                    <a:pt x="189" y="244"/>
                    <a:pt x="176" y="2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8"/>
            <p:cNvSpPr>
              <a:spLocks/>
            </p:cNvSpPr>
            <p:nvPr/>
          </p:nvSpPr>
          <p:spPr bwMode="auto">
            <a:xfrm>
              <a:off x="7632700" y="2995998"/>
              <a:ext cx="261938" cy="498475"/>
            </a:xfrm>
            <a:custGeom>
              <a:avLst/>
              <a:gdLst>
                <a:gd name="T0" fmla="*/ 96 w 165"/>
                <a:gd name="T1" fmla="*/ 8 h 314"/>
                <a:gd name="T2" fmla="*/ 0 w 165"/>
                <a:gd name="T3" fmla="*/ 314 h 314"/>
                <a:gd name="T4" fmla="*/ 108 w 165"/>
                <a:gd name="T5" fmla="*/ 192 h 314"/>
                <a:gd name="T6" fmla="*/ 96 w 165"/>
                <a:gd name="T7" fmla="*/ 156 h 314"/>
                <a:gd name="T8" fmla="*/ 140 w 165"/>
                <a:gd name="T9" fmla="*/ 136 h 314"/>
                <a:gd name="T10" fmla="*/ 165 w 165"/>
                <a:gd name="T11" fmla="*/ 0 h 314"/>
                <a:gd name="T12" fmla="*/ 96 w 165"/>
                <a:gd name="T13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14">
                  <a:moveTo>
                    <a:pt x="96" y="8"/>
                  </a:moveTo>
                  <a:lnTo>
                    <a:pt x="0" y="314"/>
                  </a:lnTo>
                  <a:lnTo>
                    <a:pt x="108" y="192"/>
                  </a:lnTo>
                  <a:lnTo>
                    <a:pt x="96" y="156"/>
                  </a:lnTo>
                  <a:lnTo>
                    <a:pt x="140" y="136"/>
                  </a:lnTo>
                  <a:lnTo>
                    <a:pt x="165" y="0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9"/>
            <p:cNvSpPr>
              <a:spLocks/>
            </p:cNvSpPr>
            <p:nvPr/>
          </p:nvSpPr>
          <p:spPr bwMode="auto">
            <a:xfrm>
              <a:off x="7653338" y="3835785"/>
              <a:ext cx="760413" cy="65088"/>
            </a:xfrm>
            <a:custGeom>
              <a:avLst/>
              <a:gdLst>
                <a:gd name="T0" fmla="*/ 281 w 293"/>
                <a:gd name="T1" fmla="*/ 25 h 25"/>
                <a:gd name="T2" fmla="*/ 12 w 293"/>
                <a:gd name="T3" fmla="*/ 25 h 25"/>
                <a:gd name="T4" fmla="*/ 0 w 293"/>
                <a:gd name="T5" fmla="*/ 12 h 25"/>
                <a:gd name="T6" fmla="*/ 12 w 293"/>
                <a:gd name="T7" fmla="*/ 0 h 25"/>
                <a:gd name="T8" fmla="*/ 281 w 293"/>
                <a:gd name="T9" fmla="*/ 0 h 25"/>
                <a:gd name="T10" fmla="*/ 293 w 293"/>
                <a:gd name="T11" fmla="*/ 12 h 25"/>
                <a:gd name="T12" fmla="*/ 281 w 29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5">
                  <a:moveTo>
                    <a:pt x="281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8" y="0"/>
                    <a:pt x="293" y="5"/>
                    <a:pt x="293" y="12"/>
                  </a:cubicBezTo>
                  <a:cubicBezTo>
                    <a:pt x="293" y="19"/>
                    <a:pt x="288" y="25"/>
                    <a:pt x="281" y="25"/>
                  </a:cubicBezTo>
                  <a:close/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00"/>
            <p:cNvSpPr>
              <a:spLocks/>
            </p:cNvSpPr>
            <p:nvPr/>
          </p:nvSpPr>
          <p:spPr bwMode="auto">
            <a:xfrm>
              <a:off x="7670800" y="3615123"/>
              <a:ext cx="742950" cy="192088"/>
            </a:xfrm>
            <a:custGeom>
              <a:avLst/>
              <a:gdLst>
                <a:gd name="T0" fmla="*/ 274 w 286"/>
                <a:gd name="T1" fmla="*/ 74 h 74"/>
                <a:gd name="T2" fmla="*/ 62 w 286"/>
                <a:gd name="T3" fmla="*/ 74 h 74"/>
                <a:gd name="T4" fmla="*/ 0 w 286"/>
                <a:gd name="T5" fmla="*/ 13 h 74"/>
                <a:gd name="T6" fmla="*/ 12 w 286"/>
                <a:gd name="T7" fmla="*/ 0 h 74"/>
                <a:gd name="T8" fmla="*/ 25 w 286"/>
                <a:gd name="T9" fmla="*/ 13 h 74"/>
                <a:gd name="T10" fmla="*/ 62 w 286"/>
                <a:gd name="T11" fmla="*/ 49 h 74"/>
                <a:gd name="T12" fmla="*/ 274 w 286"/>
                <a:gd name="T13" fmla="*/ 49 h 74"/>
                <a:gd name="T14" fmla="*/ 286 w 286"/>
                <a:gd name="T15" fmla="*/ 61 h 74"/>
                <a:gd name="T16" fmla="*/ 274 w 28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74">
                  <a:moveTo>
                    <a:pt x="274" y="74"/>
                  </a:moveTo>
                  <a:cubicBezTo>
                    <a:pt x="62" y="74"/>
                    <a:pt x="62" y="74"/>
                    <a:pt x="62" y="74"/>
                  </a:cubicBezTo>
                  <a:cubicBezTo>
                    <a:pt x="29" y="74"/>
                    <a:pt x="1" y="47"/>
                    <a:pt x="0" y="13"/>
                  </a:cubicBezTo>
                  <a:cubicBezTo>
                    <a:pt x="0" y="6"/>
                    <a:pt x="5" y="1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33"/>
                    <a:pt x="42" y="49"/>
                    <a:pt x="62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81" y="49"/>
                    <a:pt x="286" y="54"/>
                    <a:pt x="286" y="61"/>
                  </a:cubicBezTo>
                  <a:cubicBezTo>
                    <a:pt x="286" y="68"/>
                    <a:pt x="281" y="74"/>
                    <a:pt x="274" y="74"/>
                  </a:cubicBezTo>
                  <a:close/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01"/>
            <p:cNvSpPr>
              <a:spLocks/>
            </p:cNvSpPr>
            <p:nvPr/>
          </p:nvSpPr>
          <p:spPr bwMode="auto">
            <a:xfrm>
              <a:off x="8245475" y="4110423"/>
              <a:ext cx="744538" cy="1039813"/>
            </a:xfrm>
            <a:custGeom>
              <a:avLst/>
              <a:gdLst>
                <a:gd name="T0" fmla="*/ 35 w 287"/>
                <a:gd name="T1" fmla="*/ 400 h 400"/>
                <a:gd name="T2" fmla="*/ 0 w 287"/>
                <a:gd name="T3" fmla="*/ 365 h 400"/>
                <a:gd name="T4" fmla="*/ 0 w 287"/>
                <a:gd name="T5" fmla="*/ 35 h 400"/>
                <a:gd name="T6" fmla="*/ 35 w 287"/>
                <a:gd name="T7" fmla="*/ 0 h 400"/>
                <a:gd name="T8" fmla="*/ 252 w 287"/>
                <a:gd name="T9" fmla="*/ 0 h 400"/>
                <a:gd name="T10" fmla="*/ 287 w 287"/>
                <a:gd name="T11" fmla="*/ 35 h 400"/>
                <a:gd name="T12" fmla="*/ 252 w 287"/>
                <a:gd name="T13" fmla="*/ 70 h 400"/>
                <a:gd name="T14" fmla="*/ 69 w 287"/>
                <a:gd name="T15" fmla="*/ 70 h 400"/>
                <a:gd name="T16" fmla="*/ 69 w 287"/>
                <a:gd name="T17" fmla="*/ 365 h 400"/>
                <a:gd name="T18" fmla="*/ 35 w 287"/>
                <a:gd name="T1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400">
                  <a:moveTo>
                    <a:pt x="35" y="400"/>
                  </a:moveTo>
                  <a:cubicBezTo>
                    <a:pt x="15" y="400"/>
                    <a:pt x="0" y="384"/>
                    <a:pt x="0" y="36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87" y="16"/>
                    <a:pt x="287" y="35"/>
                  </a:cubicBezTo>
                  <a:cubicBezTo>
                    <a:pt x="287" y="54"/>
                    <a:pt x="272" y="70"/>
                    <a:pt x="252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365"/>
                    <a:pt x="69" y="365"/>
                    <a:pt x="69" y="365"/>
                  </a:cubicBezTo>
                  <a:cubicBezTo>
                    <a:pt x="69" y="384"/>
                    <a:pt x="54" y="400"/>
                    <a:pt x="35" y="400"/>
                  </a:cubicBezTo>
                  <a:close/>
                </a:path>
              </a:pathLst>
            </a:custGeom>
            <a:solidFill>
              <a:srgbClr val="1C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02"/>
            <p:cNvSpPr>
              <a:spLocks/>
            </p:cNvSpPr>
            <p:nvPr/>
          </p:nvSpPr>
          <p:spPr bwMode="auto">
            <a:xfrm>
              <a:off x="8810625" y="2538798"/>
              <a:ext cx="522288" cy="584200"/>
            </a:xfrm>
            <a:custGeom>
              <a:avLst/>
              <a:gdLst>
                <a:gd name="T0" fmla="*/ 0 w 201"/>
                <a:gd name="T1" fmla="*/ 124 h 225"/>
                <a:gd name="T2" fmla="*/ 101 w 201"/>
                <a:gd name="T3" fmla="*/ 225 h 225"/>
                <a:gd name="T4" fmla="*/ 201 w 201"/>
                <a:gd name="T5" fmla="*/ 124 h 225"/>
                <a:gd name="T6" fmla="*/ 201 w 201"/>
                <a:gd name="T7" fmla="*/ 0 h 225"/>
                <a:gd name="T8" fmla="*/ 0 w 201"/>
                <a:gd name="T9" fmla="*/ 0 h 225"/>
                <a:gd name="T10" fmla="*/ 0 w 201"/>
                <a:gd name="T11" fmla="*/ 1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25">
                  <a:moveTo>
                    <a:pt x="0" y="124"/>
                  </a:moveTo>
                  <a:cubicBezTo>
                    <a:pt x="0" y="179"/>
                    <a:pt x="45" y="225"/>
                    <a:pt x="101" y="225"/>
                  </a:cubicBezTo>
                  <a:cubicBezTo>
                    <a:pt x="156" y="225"/>
                    <a:pt x="201" y="179"/>
                    <a:pt x="201" y="12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03"/>
            <p:cNvSpPr>
              <a:spLocks/>
            </p:cNvSpPr>
            <p:nvPr/>
          </p:nvSpPr>
          <p:spPr bwMode="auto">
            <a:xfrm>
              <a:off x="8864600" y="2873760"/>
              <a:ext cx="128588" cy="93663"/>
            </a:xfrm>
            <a:custGeom>
              <a:avLst/>
              <a:gdLst>
                <a:gd name="T0" fmla="*/ 0 w 49"/>
                <a:gd name="T1" fmla="*/ 36 h 36"/>
                <a:gd name="T2" fmla="*/ 13 w 49"/>
                <a:gd name="T3" fmla="*/ 36 h 36"/>
                <a:gd name="T4" fmla="*/ 49 w 49"/>
                <a:gd name="T5" fmla="*/ 0 h 36"/>
                <a:gd name="T6" fmla="*/ 0 w 49"/>
                <a:gd name="T7" fmla="*/ 0 h 36"/>
                <a:gd name="T8" fmla="*/ 0 w 4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0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33" y="36"/>
                    <a:pt x="49" y="2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04"/>
            <p:cNvSpPr>
              <a:spLocks/>
            </p:cNvSpPr>
            <p:nvPr/>
          </p:nvSpPr>
          <p:spPr bwMode="auto">
            <a:xfrm>
              <a:off x="8851900" y="2861060"/>
              <a:ext cx="153988" cy="119063"/>
            </a:xfrm>
            <a:custGeom>
              <a:avLst/>
              <a:gdLst>
                <a:gd name="T0" fmla="*/ 18 w 59"/>
                <a:gd name="T1" fmla="*/ 46 h 46"/>
                <a:gd name="T2" fmla="*/ 5 w 59"/>
                <a:gd name="T3" fmla="*/ 46 h 46"/>
                <a:gd name="T4" fmla="*/ 0 w 59"/>
                <a:gd name="T5" fmla="*/ 41 h 46"/>
                <a:gd name="T6" fmla="*/ 5 w 59"/>
                <a:gd name="T7" fmla="*/ 36 h 46"/>
                <a:gd name="T8" fmla="*/ 18 w 59"/>
                <a:gd name="T9" fmla="*/ 36 h 46"/>
                <a:gd name="T10" fmla="*/ 48 w 59"/>
                <a:gd name="T11" fmla="*/ 10 h 46"/>
                <a:gd name="T12" fmla="*/ 5 w 59"/>
                <a:gd name="T13" fmla="*/ 10 h 46"/>
                <a:gd name="T14" fmla="*/ 0 w 59"/>
                <a:gd name="T15" fmla="*/ 5 h 46"/>
                <a:gd name="T16" fmla="*/ 5 w 59"/>
                <a:gd name="T17" fmla="*/ 0 h 46"/>
                <a:gd name="T18" fmla="*/ 59 w 59"/>
                <a:gd name="T19" fmla="*/ 0 h 46"/>
                <a:gd name="T20" fmla="*/ 59 w 59"/>
                <a:gd name="T21" fmla="*/ 5 h 46"/>
                <a:gd name="T22" fmla="*/ 18 w 59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6">
                  <a:moveTo>
                    <a:pt x="18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38"/>
                    <a:pt x="3" y="36"/>
                    <a:pt x="5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3" y="36"/>
                    <a:pt x="46" y="25"/>
                    <a:pt x="4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8"/>
                    <a:pt x="40" y="46"/>
                    <a:pt x="18" y="46"/>
                  </a:cubicBezTo>
                  <a:close/>
                </a:path>
              </a:pathLst>
            </a:custGeom>
            <a:solidFill>
              <a:srgbClr val="EA9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405"/>
            <p:cNvSpPr>
              <a:spLocks noChangeArrowheads="1"/>
            </p:cNvSpPr>
            <p:nvPr/>
          </p:nvSpPr>
          <p:spPr bwMode="auto">
            <a:xfrm>
              <a:off x="9034463" y="3048385"/>
              <a:ext cx="160338" cy="334963"/>
            </a:xfrm>
            <a:prstGeom prst="rect">
              <a:avLst/>
            </a:pr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406"/>
            <p:cNvSpPr>
              <a:spLocks/>
            </p:cNvSpPr>
            <p:nvPr/>
          </p:nvSpPr>
          <p:spPr bwMode="auto">
            <a:xfrm>
              <a:off x="8956675" y="3196023"/>
              <a:ext cx="263525" cy="104775"/>
            </a:xfrm>
            <a:custGeom>
              <a:avLst/>
              <a:gdLst>
                <a:gd name="T0" fmla="*/ 37 w 166"/>
                <a:gd name="T1" fmla="*/ 0 h 66"/>
                <a:gd name="T2" fmla="*/ 166 w 166"/>
                <a:gd name="T3" fmla="*/ 0 h 66"/>
                <a:gd name="T4" fmla="*/ 166 w 166"/>
                <a:gd name="T5" fmla="*/ 66 h 66"/>
                <a:gd name="T6" fmla="*/ 0 w 166"/>
                <a:gd name="T7" fmla="*/ 66 h 66"/>
                <a:gd name="T8" fmla="*/ 37 w 1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6">
                  <a:moveTo>
                    <a:pt x="37" y="0"/>
                  </a:moveTo>
                  <a:lnTo>
                    <a:pt x="166" y="0"/>
                  </a:lnTo>
                  <a:lnTo>
                    <a:pt x="166" y="66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7"/>
            <p:cNvSpPr>
              <a:spLocks/>
            </p:cNvSpPr>
            <p:nvPr/>
          </p:nvSpPr>
          <p:spPr bwMode="auto">
            <a:xfrm>
              <a:off x="8886825" y="3276985"/>
              <a:ext cx="439738" cy="811213"/>
            </a:xfrm>
            <a:custGeom>
              <a:avLst/>
              <a:gdLst>
                <a:gd name="T0" fmla="*/ 0 w 170"/>
                <a:gd name="T1" fmla="*/ 312 h 312"/>
                <a:gd name="T2" fmla="*/ 170 w 170"/>
                <a:gd name="T3" fmla="*/ 312 h 312"/>
                <a:gd name="T4" fmla="*/ 170 w 170"/>
                <a:gd name="T5" fmla="*/ 46 h 312"/>
                <a:gd name="T6" fmla="*/ 125 w 170"/>
                <a:gd name="T7" fmla="*/ 0 h 312"/>
                <a:gd name="T8" fmla="*/ 46 w 170"/>
                <a:gd name="T9" fmla="*/ 0 h 312"/>
                <a:gd name="T10" fmla="*/ 0 w 170"/>
                <a:gd name="T11" fmla="*/ 46 h 312"/>
                <a:gd name="T12" fmla="*/ 0 w 170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312">
                  <a:moveTo>
                    <a:pt x="0" y="312"/>
                  </a:moveTo>
                  <a:cubicBezTo>
                    <a:pt x="170" y="312"/>
                    <a:pt x="170" y="312"/>
                    <a:pt x="170" y="312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20"/>
                    <a:pt x="150" y="0"/>
                    <a:pt x="1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8"/>
            <p:cNvSpPr>
              <a:spLocks/>
            </p:cNvSpPr>
            <p:nvPr/>
          </p:nvSpPr>
          <p:spPr bwMode="auto">
            <a:xfrm>
              <a:off x="8310563" y="3713548"/>
              <a:ext cx="565150" cy="246063"/>
            </a:xfrm>
            <a:custGeom>
              <a:avLst/>
              <a:gdLst>
                <a:gd name="T0" fmla="*/ 188 w 218"/>
                <a:gd name="T1" fmla="*/ 95 h 95"/>
                <a:gd name="T2" fmla="*/ 181 w 218"/>
                <a:gd name="T3" fmla="*/ 94 h 95"/>
                <a:gd name="T4" fmla="*/ 23 w 218"/>
                <a:gd name="T5" fmla="*/ 56 h 95"/>
                <a:gd name="T6" fmla="*/ 3 w 218"/>
                <a:gd name="T7" fmla="*/ 23 h 95"/>
                <a:gd name="T8" fmla="*/ 36 w 218"/>
                <a:gd name="T9" fmla="*/ 3 h 95"/>
                <a:gd name="T10" fmla="*/ 194 w 218"/>
                <a:gd name="T11" fmla="*/ 42 h 95"/>
                <a:gd name="T12" fmla="*/ 214 w 218"/>
                <a:gd name="T13" fmla="*/ 74 h 95"/>
                <a:gd name="T14" fmla="*/ 188 w 21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95">
                  <a:moveTo>
                    <a:pt x="188" y="95"/>
                  </a:moveTo>
                  <a:cubicBezTo>
                    <a:pt x="186" y="95"/>
                    <a:pt x="184" y="95"/>
                    <a:pt x="181" y="94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53"/>
                    <a:pt x="0" y="38"/>
                    <a:pt x="3" y="23"/>
                  </a:cubicBezTo>
                  <a:cubicBezTo>
                    <a:pt x="7" y="9"/>
                    <a:pt x="22" y="0"/>
                    <a:pt x="36" y="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209" y="45"/>
                    <a:pt x="218" y="60"/>
                    <a:pt x="214" y="74"/>
                  </a:cubicBezTo>
                  <a:cubicBezTo>
                    <a:pt x="211" y="87"/>
                    <a:pt x="200" y="95"/>
                    <a:pt x="188" y="9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9"/>
            <p:cNvSpPr>
              <a:spLocks/>
            </p:cNvSpPr>
            <p:nvPr/>
          </p:nvSpPr>
          <p:spPr bwMode="auto">
            <a:xfrm>
              <a:off x="8716963" y="3350010"/>
              <a:ext cx="477838" cy="609600"/>
            </a:xfrm>
            <a:custGeom>
              <a:avLst/>
              <a:gdLst>
                <a:gd name="T0" fmla="*/ 31 w 184"/>
                <a:gd name="T1" fmla="*/ 235 h 235"/>
                <a:gd name="T2" fmla="*/ 15 w 184"/>
                <a:gd name="T3" fmla="*/ 230 h 235"/>
                <a:gd name="T4" fmla="*/ 8 w 184"/>
                <a:gd name="T5" fmla="*/ 193 h 235"/>
                <a:gd name="T6" fmla="*/ 130 w 184"/>
                <a:gd name="T7" fmla="*/ 16 h 235"/>
                <a:gd name="T8" fmla="*/ 168 w 184"/>
                <a:gd name="T9" fmla="*/ 9 h 235"/>
                <a:gd name="T10" fmla="*/ 175 w 184"/>
                <a:gd name="T11" fmla="*/ 47 h 235"/>
                <a:gd name="T12" fmla="*/ 53 w 184"/>
                <a:gd name="T13" fmla="*/ 223 h 235"/>
                <a:gd name="T14" fmla="*/ 31 w 184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35">
                  <a:moveTo>
                    <a:pt x="31" y="235"/>
                  </a:moveTo>
                  <a:cubicBezTo>
                    <a:pt x="25" y="235"/>
                    <a:pt x="20" y="234"/>
                    <a:pt x="15" y="230"/>
                  </a:cubicBezTo>
                  <a:cubicBezTo>
                    <a:pt x="3" y="222"/>
                    <a:pt x="0" y="205"/>
                    <a:pt x="8" y="193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9" y="4"/>
                    <a:pt x="156" y="0"/>
                    <a:pt x="168" y="9"/>
                  </a:cubicBezTo>
                  <a:cubicBezTo>
                    <a:pt x="181" y="18"/>
                    <a:pt x="184" y="34"/>
                    <a:pt x="175" y="47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48" y="231"/>
                    <a:pt x="39" y="235"/>
                    <a:pt x="31" y="23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10"/>
            <p:cNvSpPr>
              <a:spLocks/>
            </p:cNvSpPr>
            <p:nvPr/>
          </p:nvSpPr>
          <p:spPr bwMode="auto">
            <a:xfrm>
              <a:off x="8712200" y="2359410"/>
              <a:ext cx="692150" cy="500063"/>
            </a:xfrm>
            <a:custGeom>
              <a:avLst/>
              <a:gdLst>
                <a:gd name="T0" fmla="*/ 0 w 267"/>
                <a:gd name="T1" fmla="*/ 0 h 192"/>
                <a:gd name="T2" fmla="*/ 161 w 267"/>
                <a:gd name="T3" fmla="*/ 0 h 192"/>
                <a:gd name="T4" fmla="*/ 174 w 267"/>
                <a:gd name="T5" fmla="*/ 0 h 192"/>
                <a:gd name="T6" fmla="*/ 233 w 267"/>
                <a:gd name="T7" fmla="*/ 0 h 192"/>
                <a:gd name="T8" fmla="*/ 267 w 267"/>
                <a:gd name="T9" fmla="*/ 34 h 192"/>
                <a:gd name="T10" fmla="*/ 267 w 267"/>
                <a:gd name="T11" fmla="*/ 158 h 192"/>
                <a:gd name="T12" fmla="*/ 233 w 267"/>
                <a:gd name="T13" fmla="*/ 192 h 192"/>
                <a:gd name="T14" fmla="*/ 233 w 267"/>
                <a:gd name="T15" fmla="*/ 192 h 192"/>
                <a:gd name="T16" fmla="*/ 139 w 267"/>
                <a:gd name="T17" fmla="*/ 130 h 192"/>
                <a:gd name="T18" fmla="*/ 109 w 267"/>
                <a:gd name="T19" fmla="*/ 94 h 192"/>
                <a:gd name="T20" fmla="*/ 75 w 267"/>
                <a:gd name="T21" fmla="*/ 84 h 192"/>
                <a:gd name="T22" fmla="*/ 0 w 267"/>
                <a:gd name="T2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192">
                  <a:moveTo>
                    <a:pt x="0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52" y="0"/>
                    <a:pt x="267" y="15"/>
                    <a:pt x="267" y="34"/>
                  </a:cubicBezTo>
                  <a:cubicBezTo>
                    <a:pt x="267" y="66"/>
                    <a:pt x="267" y="116"/>
                    <a:pt x="267" y="158"/>
                  </a:cubicBezTo>
                  <a:cubicBezTo>
                    <a:pt x="267" y="177"/>
                    <a:pt x="252" y="192"/>
                    <a:pt x="233" y="19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192" y="192"/>
                    <a:pt x="155" y="167"/>
                    <a:pt x="139" y="130"/>
                  </a:cubicBezTo>
                  <a:cubicBezTo>
                    <a:pt x="133" y="116"/>
                    <a:pt x="124" y="103"/>
                    <a:pt x="109" y="94"/>
                  </a:cubicBezTo>
                  <a:cubicBezTo>
                    <a:pt x="101" y="89"/>
                    <a:pt x="88" y="86"/>
                    <a:pt x="75" y="84"/>
                  </a:cubicBezTo>
                  <a:cubicBezTo>
                    <a:pt x="32" y="79"/>
                    <a:pt x="0" y="43"/>
                    <a:pt x="0" y="0"/>
                  </a:cubicBezTo>
                  <a:close/>
                </a:path>
              </a:pathLst>
            </a:custGeom>
            <a:solidFill>
              <a:srgbClr val="532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11"/>
            <p:cNvSpPr>
              <a:spLocks/>
            </p:cNvSpPr>
            <p:nvPr/>
          </p:nvSpPr>
          <p:spPr bwMode="auto">
            <a:xfrm>
              <a:off x="8013700" y="4978785"/>
              <a:ext cx="420688" cy="193675"/>
            </a:xfrm>
            <a:custGeom>
              <a:avLst/>
              <a:gdLst>
                <a:gd name="T0" fmla="*/ 0 w 162"/>
                <a:gd name="T1" fmla="*/ 37 h 75"/>
                <a:gd name="T2" fmla="*/ 37 w 162"/>
                <a:gd name="T3" fmla="*/ 75 h 75"/>
                <a:gd name="T4" fmla="*/ 162 w 162"/>
                <a:gd name="T5" fmla="*/ 75 h 75"/>
                <a:gd name="T6" fmla="*/ 162 w 162"/>
                <a:gd name="T7" fmla="*/ 0 h 75"/>
                <a:gd name="T8" fmla="*/ 37 w 162"/>
                <a:gd name="T9" fmla="*/ 0 h 75"/>
                <a:gd name="T10" fmla="*/ 0 w 162"/>
                <a:gd name="T1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75">
                  <a:moveTo>
                    <a:pt x="0" y="37"/>
                  </a:moveTo>
                  <a:cubicBezTo>
                    <a:pt x="0" y="58"/>
                    <a:pt x="16" y="75"/>
                    <a:pt x="37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lose/>
                </a:path>
              </a:pathLst>
            </a:custGeom>
            <a:solidFill>
              <a:srgbClr val="773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12"/>
            <p:cNvSpPr>
              <a:spLocks/>
            </p:cNvSpPr>
            <p:nvPr/>
          </p:nvSpPr>
          <p:spPr bwMode="auto">
            <a:xfrm>
              <a:off x="9064625" y="2672148"/>
              <a:ext cx="146050" cy="165100"/>
            </a:xfrm>
            <a:custGeom>
              <a:avLst/>
              <a:gdLst>
                <a:gd name="T0" fmla="*/ 3 w 56"/>
                <a:gd name="T1" fmla="*/ 26 h 64"/>
                <a:gd name="T2" fmla="*/ 21 w 56"/>
                <a:gd name="T3" fmla="*/ 61 h 64"/>
                <a:gd name="T4" fmla="*/ 53 w 56"/>
                <a:gd name="T5" fmla="*/ 37 h 64"/>
                <a:gd name="T6" fmla="*/ 35 w 56"/>
                <a:gd name="T7" fmla="*/ 3 h 64"/>
                <a:gd name="T8" fmla="*/ 3 w 56"/>
                <a:gd name="T9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3" y="26"/>
                  </a:moveTo>
                  <a:cubicBezTo>
                    <a:pt x="0" y="42"/>
                    <a:pt x="8" y="58"/>
                    <a:pt x="21" y="61"/>
                  </a:cubicBezTo>
                  <a:cubicBezTo>
                    <a:pt x="35" y="64"/>
                    <a:pt x="49" y="53"/>
                    <a:pt x="53" y="37"/>
                  </a:cubicBezTo>
                  <a:cubicBezTo>
                    <a:pt x="56" y="21"/>
                    <a:pt x="48" y="6"/>
                    <a:pt x="35" y="3"/>
                  </a:cubicBezTo>
                  <a:cubicBezTo>
                    <a:pt x="21" y="0"/>
                    <a:pt x="7" y="10"/>
                    <a:pt x="3" y="26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13"/>
            <p:cNvSpPr>
              <a:spLocks/>
            </p:cNvSpPr>
            <p:nvPr/>
          </p:nvSpPr>
          <p:spPr bwMode="auto">
            <a:xfrm>
              <a:off x="8361363" y="4232660"/>
              <a:ext cx="744538" cy="933450"/>
            </a:xfrm>
            <a:custGeom>
              <a:avLst/>
              <a:gdLst>
                <a:gd name="T0" fmla="*/ 34 w 287"/>
                <a:gd name="T1" fmla="*/ 359 h 359"/>
                <a:gd name="T2" fmla="*/ 0 w 287"/>
                <a:gd name="T3" fmla="*/ 324 h 359"/>
                <a:gd name="T4" fmla="*/ 0 w 287"/>
                <a:gd name="T5" fmla="*/ 34 h 359"/>
                <a:gd name="T6" fmla="*/ 34 w 287"/>
                <a:gd name="T7" fmla="*/ 0 h 359"/>
                <a:gd name="T8" fmla="*/ 252 w 287"/>
                <a:gd name="T9" fmla="*/ 0 h 359"/>
                <a:gd name="T10" fmla="*/ 287 w 287"/>
                <a:gd name="T11" fmla="*/ 34 h 359"/>
                <a:gd name="T12" fmla="*/ 252 w 287"/>
                <a:gd name="T13" fmla="*/ 69 h 359"/>
                <a:gd name="T14" fmla="*/ 69 w 287"/>
                <a:gd name="T15" fmla="*/ 69 h 359"/>
                <a:gd name="T16" fmla="*/ 69 w 287"/>
                <a:gd name="T17" fmla="*/ 324 h 359"/>
                <a:gd name="T18" fmla="*/ 34 w 287"/>
                <a:gd name="T1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59">
                  <a:moveTo>
                    <a:pt x="34" y="359"/>
                  </a:moveTo>
                  <a:cubicBezTo>
                    <a:pt x="15" y="359"/>
                    <a:pt x="0" y="344"/>
                    <a:pt x="0" y="3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1" y="0"/>
                    <a:pt x="287" y="15"/>
                    <a:pt x="287" y="34"/>
                  </a:cubicBezTo>
                  <a:cubicBezTo>
                    <a:pt x="287" y="53"/>
                    <a:pt x="271" y="69"/>
                    <a:pt x="252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44"/>
                    <a:pt x="53" y="359"/>
                    <a:pt x="34" y="359"/>
                  </a:cubicBez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14"/>
            <p:cNvSpPr>
              <a:spLocks/>
            </p:cNvSpPr>
            <p:nvPr/>
          </p:nvSpPr>
          <p:spPr bwMode="auto">
            <a:xfrm>
              <a:off x="8886825" y="4073910"/>
              <a:ext cx="439738" cy="338138"/>
            </a:xfrm>
            <a:custGeom>
              <a:avLst/>
              <a:gdLst>
                <a:gd name="T0" fmla="*/ 0 w 170"/>
                <a:gd name="T1" fmla="*/ 130 h 130"/>
                <a:gd name="T2" fmla="*/ 78 w 170"/>
                <a:gd name="T3" fmla="*/ 130 h 130"/>
                <a:gd name="T4" fmla="*/ 170 w 170"/>
                <a:gd name="T5" fmla="*/ 38 h 130"/>
                <a:gd name="T6" fmla="*/ 170 w 170"/>
                <a:gd name="T7" fmla="*/ 0 h 130"/>
                <a:gd name="T8" fmla="*/ 0 w 170"/>
                <a:gd name="T9" fmla="*/ 0 h 130"/>
                <a:gd name="T10" fmla="*/ 0 w 170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30">
                  <a:moveTo>
                    <a:pt x="0" y="130"/>
                  </a:moveTo>
                  <a:cubicBezTo>
                    <a:pt x="78" y="130"/>
                    <a:pt x="78" y="130"/>
                    <a:pt x="78" y="130"/>
                  </a:cubicBezTo>
                  <a:cubicBezTo>
                    <a:pt x="129" y="130"/>
                    <a:pt x="170" y="89"/>
                    <a:pt x="170" y="38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0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15"/>
            <p:cNvSpPr>
              <a:spLocks/>
            </p:cNvSpPr>
            <p:nvPr/>
          </p:nvSpPr>
          <p:spPr bwMode="auto">
            <a:xfrm>
              <a:off x="8120063" y="4978785"/>
              <a:ext cx="420688" cy="193675"/>
            </a:xfrm>
            <a:custGeom>
              <a:avLst/>
              <a:gdLst>
                <a:gd name="T0" fmla="*/ 0 w 162"/>
                <a:gd name="T1" fmla="*/ 37 h 75"/>
                <a:gd name="T2" fmla="*/ 37 w 162"/>
                <a:gd name="T3" fmla="*/ 75 h 75"/>
                <a:gd name="T4" fmla="*/ 135 w 162"/>
                <a:gd name="T5" fmla="*/ 75 h 75"/>
                <a:gd name="T6" fmla="*/ 162 w 162"/>
                <a:gd name="T7" fmla="*/ 48 h 75"/>
                <a:gd name="T8" fmla="*/ 162 w 162"/>
                <a:gd name="T9" fmla="*/ 0 h 75"/>
                <a:gd name="T10" fmla="*/ 37 w 162"/>
                <a:gd name="T11" fmla="*/ 0 h 75"/>
                <a:gd name="T12" fmla="*/ 0 w 162"/>
                <a:gd name="T13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75">
                  <a:moveTo>
                    <a:pt x="0" y="37"/>
                  </a:moveTo>
                  <a:cubicBezTo>
                    <a:pt x="0" y="58"/>
                    <a:pt x="17" y="75"/>
                    <a:pt x="37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50" y="75"/>
                    <a:pt x="162" y="63"/>
                    <a:pt x="162" y="48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lose/>
                </a:path>
              </a:pathLst>
            </a:custGeom>
            <a:solidFill>
              <a:srgbClr val="884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16"/>
            <p:cNvSpPr>
              <a:spLocks/>
            </p:cNvSpPr>
            <p:nvPr/>
          </p:nvSpPr>
          <p:spPr bwMode="auto">
            <a:xfrm>
              <a:off x="8736013" y="3308735"/>
              <a:ext cx="960438" cy="1233488"/>
            </a:xfrm>
            <a:custGeom>
              <a:avLst/>
              <a:gdLst>
                <a:gd name="T0" fmla="*/ 255 w 370"/>
                <a:gd name="T1" fmla="*/ 475 h 475"/>
                <a:gd name="T2" fmla="*/ 27 w 370"/>
                <a:gd name="T3" fmla="*/ 475 h 475"/>
                <a:gd name="T4" fmla="*/ 0 w 370"/>
                <a:gd name="T5" fmla="*/ 449 h 475"/>
                <a:gd name="T6" fmla="*/ 27 w 370"/>
                <a:gd name="T7" fmla="*/ 422 h 475"/>
                <a:gd name="T8" fmla="*/ 233 w 370"/>
                <a:gd name="T9" fmla="*/ 422 h 475"/>
                <a:gd name="T10" fmla="*/ 314 w 370"/>
                <a:gd name="T11" fmla="*/ 24 h 475"/>
                <a:gd name="T12" fmla="*/ 346 w 370"/>
                <a:gd name="T13" fmla="*/ 3 h 475"/>
                <a:gd name="T14" fmla="*/ 367 w 370"/>
                <a:gd name="T15" fmla="*/ 35 h 475"/>
                <a:gd name="T16" fmla="*/ 281 w 370"/>
                <a:gd name="T17" fmla="*/ 454 h 475"/>
                <a:gd name="T18" fmla="*/ 255 w 370"/>
                <a:gd name="T1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475">
                  <a:moveTo>
                    <a:pt x="255" y="475"/>
                  </a:moveTo>
                  <a:cubicBezTo>
                    <a:pt x="27" y="475"/>
                    <a:pt x="27" y="475"/>
                    <a:pt x="27" y="475"/>
                  </a:cubicBezTo>
                  <a:cubicBezTo>
                    <a:pt x="12" y="475"/>
                    <a:pt x="0" y="463"/>
                    <a:pt x="0" y="449"/>
                  </a:cubicBezTo>
                  <a:cubicBezTo>
                    <a:pt x="0" y="434"/>
                    <a:pt x="12" y="422"/>
                    <a:pt x="27" y="422"/>
                  </a:cubicBezTo>
                  <a:cubicBezTo>
                    <a:pt x="233" y="422"/>
                    <a:pt x="233" y="422"/>
                    <a:pt x="233" y="422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7" y="10"/>
                    <a:pt x="332" y="0"/>
                    <a:pt x="346" y="3"/>
                  </a:cubicBezTo>
                  <a:cubicBezTo>
                    <a:pt x="361" y="6"/>
                    <a:pt x="370" y="20"/>
                    <a:pt x="367" y="35"/>
                  </a:cubicBezTo>
                  <a:cubicBezTo>
                    <a:pt x="281" y="454"/>
                    <a:pt x="281" y="454"/>
                    <a:pt x="281" y="454"/>
                  </a:cubicBezTo>
                  <a:cubicBezTo>
                    <a:pt x="279" y="466"/>
                    <a:pt x="268" y="475"/>
                    <a:pt x="255" y="475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7"/>
            <p:cNvSpPr>
              <a:spLocks/>
            </p:cNvSpPr>
            <p:nvPr/>
          </p:nvSpPr>
          <p:spPr bwMode="auto">
            <a:xfrm>
              <a:off x="9059863" y="4427923"/>
              <a:ext cx="93663" cy="571500"/>
            </a:xfrm>
            <a:custGeom>
              <a:avLst/>
              <a:gdLst>
                <a:gd name="T0" fmla="*/ 18 w 36"/>
                <a:gd name="T1" fmla="*/ 220 h 220"/>
                <a:gd name="T2" fmla="*/ 0 w 36"/>
                <a:gd name="T3" fmla="*/ 202 h 220"/>
                <a:gd name="T4" fmla="*/ 0 w 36"/>
                <a:gd name="T5" fmla="*/ 18 h 220"/>
                <a:gd name="T6" fmla="*/ 18 w 36"/>
                <a:gd name="T7" fmla="*/ 0 h 220"/>
                <a:gd name="T8" fmla="*/ 36 w 36"/>
                <a:gd name="T9" fmla="*/ 18 h 220"/>
                <a:gd name="T10" fmla="*/ 36 w 36"/>
                <a:gd name="T11" fmla="*/ 202 h 220"/>
                <a:gd name="T12" fmla="*/ 18 w 3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20">
                  <a:moveTo>
                    <a:pt x="18" y="220"/>
                  </a:moveTo>
                  <a:cubicBezTo>
                    <a:pt x="8" y="220"/>
                    <a:pt x="0" y="212"/>
                    <a:pt x="0" y="20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12"/>
                    <a:pt x="28" y="220"/>
                    <a:pt x="18" y="220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418"/>
            <p:cNvSpPr>
              <a:spLocks noChangeArrowheads="1"/>
            </p:cNvSpPr>
            <p:nvPr/>
          </p:nvSpPr>
          <p:spPr bwMode="auto">
            <a:xfrm>
              <a:off x="9042400" y="5040698"/>
              <a:ext cx="128588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419"/>
            <p:cNvSpPr>
              <a:spLocks noChangeArrowheads="1"/>
            </p:cNvSpPr>
            <p:nvPr/>
          </p:nvSpPr>
          <p:spPr bwMode="auto">
            <a:xfrm>
              <a:off x="8769350" y="504069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420"/>
            <p:cNvSpPr>
              <a:spLocks noChangeArrowheads="1"/>
            </p:cNvSpPr>
            <p:nvPr/>
          </p:nvSpPr>
          <p:spPr bwMode="auto">
            <a:xfrm>
              <a:off x="9313863" y="5040698"/>
              <a:ext cx="130175" cy="130175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1"/>
            <p:cNvSpPr>
              <a:spLocks/>
            </p:cNvSpPr>
            <p:nvPr/>
          </p:nvSpPr>
          <p:spPr bwMode="auto">
            <a:xfrm>
              <a:off x="8745538" y="4950210"/>
              <a:ext cx="722313" cy="93663"/>
            </a:xfrm>
            <a:custGeom>
              <a:avLst/>
              <a:gdLst>
                <a:gd name="T0" fmla="*/ 260 w 278"/>
                <a:gd name="T1" fmla="*/ 36 h 36"/>
                <a:gd name="T2" fmla="*/ 18 w 278"/>
                <a:gd name="T3" fmla="*/ 36 h 36"/>
                <a:gd name="T4" fmla="*/ 0 w 278"/>
                <a:gd name="T5" fmla="*/ 18 h 36"/>
                <a:gd name="T6" fmla="*/ 18 w 278"/>
                <a:gd name="T7" fmla="*/ 0 h 36"/>
                <a:gd name="T8" fmla="*/ 260 w 278"/>
                <a:gd name="T9" fmla="*/ 0 h 36"/>
                <a:gd name="T10" fmla="*/ 278 w 278"/>
                <a:gd name="T11" fmla="*/ 18 h 36"/>
                <a:gd name="T12" fmla="*/ 260 w 27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36">
                  <a:moveTo>
                    <a:pt x="260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8" y="8"/>
                    <a:pt x="278" y="18"/>
                  </a:cubicBezTo>
                  <a:cubicBezTo>
                    <a:pt x="278" y="28"/>
                    <a:pt x="270" y="36"/>
                    <a:pt x="260" y="36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22"/>
            <p:cNvSpPr>
              <a:spLocks/>
            </p:cNvSpPr>
            <p:nvPr/>
          </p:nvSpPr>
          <p:spPr bwMode="auto">
            <a:xfrm>
              <a:off x="8405813" y="3731010"/>
              <a:ext cx="269875" cy="185738"/>
            </a:xfrm>
            <a:custGeom>
              <a:avLst/>
              <a:gdLst>
                <a:gd name="T0" fmla="*/ 72 w 104"/>
                <a:gd name="T1" fmla="*/ 71 h 71"/>
                <a:gd name="T2" fmla="*/ 65 w 104"/>
                <a:gd name="T3" fmla="*/ 70 h 71"/>
                <a:gd name="T4" fmla="*/ 26 w 104"/>
                <a:gd name="T5" fmla="*/ 61 h 71"/>
                <a:gd name="T6" fmla="*/ 4 w 104"/>
                <a:gd name="T7" fmla="*/ 25 h 71"/>
                <a:gd name="T8" fmla="*/ 39 w 104"/>
                <a:gd name="T9" fmla="*/ 4 h 71"/>
                <a:gd name="T10" fmla="*/ 79 w 104"/>
                <a:gd name="T11" fmla="*/ 13 h 71"/>
                <a:gd name="T12" fmla="*/ 100 w 104"/>
                <a:gd name="T13" fmla="*/ 49 h 71"/>
                <a:gd name="T14" fmla="*/ 72 w 104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1">
                  <a:moveTo>
                    <a:pt x="72" y="71"/>
                  </a:moveTo>
                  <a:cubicBezTo>
                    <a:pt x="70" y="71"/>
                    <a:pt x="67" y="71"/>
                    <a:pt x="65" y="7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10" y="57"/>
                    <a:pt x="0" y="41"/>
                    <a:pt x="4" y="25"/>
                  </a:cubicBezTo>
                  <a:cubicBezTo>
                    <a:pt x="8" y="10"/>
                    <a:pt x="24" y="0"/>
                    <a:pt x="39" y="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94" y="17"/>
                    <a:pt x="104" y="33"/>
                    <a:pt x="100" y="49"/>
                  </a:cubicBezTo>
                  <a:cubicBezTo>
                    <a:pt x="97" y="62"/>
                    <a:pt x="85" y="71"/>
                    <a:pt x="7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23"/>
            <p:cNvSpPr>
              <a:spLocks/>
            </p:cNvSpPr>
            <p:nvPr/>
          </p:nvSpPr>
          <p:spPr bwMode="auto">
            <a:xfrm>
              <a:off x="8474075" y="3310323"/>
              <a:ext cx="760413" cy="669925"/>
            </a:xfrm>
            <a:custGeom>
              <a:avLst/>
              <a:gdLst>
                <a:gd name="T0" fmla="*/ 269 w 293"/>
                <a:gd name="T1" fmla="*/ 12 h 258"/>
                <a:gd name="T2" fmla="*/ 214 w 293"/>
                <a:gd name="T3" fmla="*/ 24 h 258"/>
                <a:gd name="T4" fmla="*/ 109 w 293"/>
                <a:gd name="T5" fmla="*/ 186 h 258"/>
                <a:gd name="T6" fmla="*/ 39 w 293"/>
                <a:gd name="T7" fmla="*/ 172 h 258"/>
                <a:gd name="T8" fmla="*/ 4 w 293"/>
                <a:gd name="T9" fmla="*/ 193 h 258"/>
                <a:gd name="T10" fmla="*/ 25 w 293"/>
                <a:gd name="T11" fmla="*/ 229 h 258"/>
                <a:gd name="T12" fmla="*/ 117 w 293"/>
                <a:gd name="T13" fmla="*/ 255 h 258"/>
                <a:gd name="T14" fmla="*/ 151 w 293"/>
                <a:gd name="T15" fmla="*/ 243 h 258"/>
                <a:gd name="T16" fmla="*/ 152 w 293"/>
                <a:gd name="T17" fmla="*/ 242 h 258"/>
                <a:gd name="T18" fmla="*/ 280 w 293"/>
                <a:gd name="T19" fmla="*/ 69 h 258"/>
                <a:gd name="T20" fmla="*/ 281 w 293"/>
                <a:gd name="T21" fmla="*/ 67 h 258"/>
                <a:gd name="T22" fmla="*/ 269 w 293"/>
                <a:gd name="T23" fmla="*/ 1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58">
                  <a:moveTo>
                    <a:pt x="269" y="12"/>
                  </a:moveTo>
                  <a:cubicBezTo>
                    <a:pt x="251" y="0"/>
                    <a:pt x="226" y="5"/>
                    <a:pt x="214" y="24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24" y="168"/>
                    <a:pt x="9" y="178"/>
                    <a:pt x="4" y="193"/>
                  </a:cubicBezTo>
                  <a:cubicBezTo>
                    <a:pt x="0" y="209"/>
                    <a:pt x="9" y="225"/>
                    <a:pt x="25" y="229"/>
                  </a:cubicBezTo>
                  <a:cubicBezTo>
                    <a:pt x="117" y="255"/>
                    <a:pt x="117" y="255"/>
                    <a:pt x="117" y="255"/>
                  </a:cubicBezTo>
                  <a:cubicBezTo>
                    <a:pt x="129" y="258"/>
                    <a:pt x="143" y="254"/>
                    <a:pt x="151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1" y="68"/>
                    <a:pt x="281" y="67"/>
                  </a:cubicBezTo>
                  <a:cubicBezTo>
                    <a:pt x="293" y="48"/>
                    <a:pt x="288" y="24"/>
                    <a:pt x="269" y="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24"/>
            <p:cNvSpPr>
              <a:spLocks/>
            </p:cNvSpPr>
            <p:nvPr/>
          </p:nvSpPr>
          <p:spPr bwMode="auto">
            <a:xfrm>
              <a:off x="7331075" y="2219710"/>
              <a:ext cx="400050" cy="333375"/>
            </a:xfrm>
            <a:custGeom>
              <a:avLst/>
              <a:gdLst>
                <a:gd name="T0" fmla="*/ 154 w 154"/>
                <a:gd name="T1" fmla="*/ 64 h 128"/>
                <a:gd name="T2" fmla="*/ 17 w 154"/>
                <a:gd name="T3" fmla="*/ 64 h 128"/>
                <a:gd name="T4" fmla="*/ 154 w 154"/>
                <a:gd name="T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28">
                  <a:moveTo>
                    <a:pt x="154" y="64"/>
                  </a:moveTo>
                  <a:cubicBezTo>
                    <a:pt x="154" y="64"/>
                    <a:pt x="34" y="128"/>
                    <a:pt x="17" y="64"/>
                  </a:cubicBezTo>
                  <a:cubicBezTo>
                    <a:pt x="0" y="0"/>
                    <a:pt x="154" y="64"/>
                    <a:pt x="154" y="64"/>
                  </a:cubicBezTo>
                  <a:close/>
                </a:path>
              </a:pathLst>
            </a:custGeom>
            <a:solidFill>
              <a:srgbClr val="573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25"/>
            <p:cNvSpPr>
              <a:spLocks noEditPoints="1"/>
            </p:cNvSpPr>
            <p:nvPr/>
          </p:nvSpPr>
          <p:spPr bwMode="auto">
            <a:xfrm>
              <a:off x="7375525" y="2594360"/>
              <a:ext cx="501650" cy="352425"/>
            </a:xfrm>
            <a:custGeom>
              <a:avLst/>
              <a:gdLst>
                <a:gd name="T0" fmla="*/ 161 w 193"/>
                <a:gd name="T1" fmla="*/ 72 h 136"/>
                <a:gd name="T2" fmla="*/ 140 w 193"/>
                <a:gd name="T3" fmla="*/ 70 h 136"/>
                <a:gd name="T4" fmla="*/ 97 w 193"/>
                <a:gd name="T5" fmla="*/ 47 h 136"/>
                <a:gd name="T6" fmla="*/ 53 w 193"/>
                <a:gd name="T7" fmla="*/ 70 h 136"/>
                <a:gd name="T8" fmla="*/ 32 w 193"/>
                <a:gd name="T9" fmla="*/ 72 h 136"/>
                <a:gd name="T10" fmla="*/ 0 w 193"/>
                <a:gd name="T11" fmla="*/ 0 h 136"/>
                <a:gd name="T12" fmla="*/ 0 w 193"/>
                <a:gd name="T13" fmla="*/ 37 h 136"/>
                <a:gd name="T14" fmla="*/ 98 w 193"/>
                <a:gd name="T15" fmla="*/ 135 h 136"/>
                <a:gd name="T16" fmla="*/ 193 w 193"/>
                <a:gd name="T17" fmla="*/ 39 h 136"/>
                <a:gd name="T18" fmla="*/ 193 w 193"/>
                <a:gd name="T19" fmla="*/ 0 h 136"/>
                <a:gd name="T20" fmla="*/ 161 w 193"/>
                <a:gd name="T21" fmla="*/ 72 h 136"/>
                <a:gd name="T22" fmla="*/ 72 w 193"/>
                <a:gd name="T23" fmla="*/ 93 h 136"/>
                <a:gd name="T24" fmla="*/ 70 w 193"/>
                <a:gd name="T25" fmla="*/ 76 h 136"/>
                <a:gd name="T26" fmla="*/ 97 w 193"/>
                <a:gd name="T27" fmla="*/ 68 h 136"/>
                <a:gd name="T28" fmla="*/ 123 w 193"/>
                <a:gd name="T29" fmla="*/ 76 h 136"/>
                <a:gd name="T30" fmla="*/ 121 w 193"/>
                <a:gd name="T31" fmla="*/ 93 h 136"/>
                <a:gd name="T32" fmla="*/ 97 w 193"/>
                <a:gd name="T33" fmla="*/ 97 h 136"/>
                <a:gd name="T34" fmla="*/ 72 w 193"/>
                <a:gd name="T35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36">
                  <a:moveTo>
                    <a:pt x="161" y="72"/>
                  </a:moveTo>
                  <a:cubicBezTo>
                    <a:pt x="155" y="78"/>
                    <a:pt x="144" y="77"/>
                    <a:pt x="140" y="70"/>
                  </a:cubicBezTo>
                  <a:cubicBezTo>
                    <a:pt x="130" y="56"/>
                    <a:pt x="114" y="47"/>
                    <a:pt x="97" y="47"/>
                  </a:cubicBezTo>
                  <a:cubicBezTo>
                    <a:pt x="79" y="47"/>
                    <a:pt x="63" y="56"/>
                    <a:pt x="53" y="70"/>
                  </a:cubicBezTo>
                  <a:cubicBezTo>
                    <a:pt x="49" y="77"/>
                    <a:pt x="38" y="78"/>
                    <a:pt x="32" y="72"/>
                  </a:cubicBezTo>
                  <a:cubicBezTo>
                    <a:pt x="12" y="54"/>
                    <a:pt x="0" y="29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91"/>
                    <a:pt x="44" y="136"/>
                    <a:pt x="98" y="135"/>
                  </a:cubicBezTo>
                  <a:cubicBezTo>
                    <a:pt x="151" y="134"/>
                    <a:pt x="193" y="92"/>
                    <a:pt x="193" y="39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29"/>
                    <a:pt x="181" y="54"/>
                    <a:pt x="161" y="72"/>
                  </a:cubicBezTo>
                  <a:close/>
                  <a:moveTo>
                    <a:pt x="72" y="93"/>
                  </a:moveTo>
                  <a:cubicBezTo>
                    <a:pt x="64" y="91"/>
                    <a:pt x="62" y="80"/>
                    <a:pt x="70" y="76"/>
                  </a:cubicBezTo>
                  <a:cubicBezTo>
                    <a:pt x="77" y="71"/>
                    <a:pt x="87" y="68"/>
                    <a:pt x="97" y="68"/>
                  </a:cubicBezTo>
                  <a:cubicBezTo>
                    <a:pt x="106" y="68"/>
                    <a:pt x="116" y="71"/>
                    <a:pt x="123" y="76"/>
                  </a:cubicBezTo>
                  <a:cubicBezTo>
                    <a:pt x="131" y="80"/>
                    <a:pt x="129" y="91"/>
                    <a:pt x="121" y="93"/>
                  </a:cubicBezTo>
                  <a:cubicBezTo>
                    <a:pt x="113" y="96"/>
                    <a:pt x="105" y="97"/>
                    <a:pt x="97" y="97"/>
                  </a:cubicBezTo>
                  <a:cubicBezTo>
                    <a:pt x="88" y="97"/>
                    <a:pt x="80" y="96"/>
                    <a:pt x="72" y="93"/>
                  </a:cubicBezTo>
                  <a:close/>
                </a:path>
              </a:pathLst>
            </a:custGeom>
            <a:solidFill>
              <a:srgbClr val="573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26"/>
            <p:cNvSpPr>
              <a:spLocks/>
            </p:cNvSpPr>
            <p:nvPr/>
          </p:nvSpPr>
          <p:spPr bwMode="auto">
            <a:xfrm>
              <a:off x="5773738" y="3794510"/>
              <a:ext cx="1017588" cy="115888"/>
            </a:xfrm>
            <a:custGeom>
              <a:avLst/>
              <a:gdLst>
                <a:gd name="T0" fmla="*/ 380 w 392"/>
                <a:gd name="T1" fmla="*/ 45 h 45"/>
                <a:gd name="T2" fmla="*/ 13 w 392"/>
                <a:gd name="T3" fmla="*/ 45 h 45"/>
                <a:gd name="T4" fmla="*/ 0 w 392"/>
                <a:gd name="T5" fmla="*/ 32 h 45"/>
                <a:gd name="T6" fmla="*/ 0 w 392"/>
                <a:gd name="T7" fmla="*/ 13 h 45"/>
                <a:gd name="T8" fmla="*/ 13 w 392"/>
                <a:gd name="T9" fmla="*/ 0 h 45"/>
                <a:gd name="T10" fmla="*/ 380 w 392"/>
                <a:gd name="T11" fmla="*/ 0 h 45"/>
                <a:gd name="T12" fmla="*/ 392 w 392"/>
                <a:gd name="T13" fmla="*/ 13 h 45"/>
                <a:gd name="T14" fmla="*/ 392 w 392"/>
                <a:gd name="T15" fmla="*/ 32 h 45"/>
                <a:gd name="T16" fmla="*/ 380 w 39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45">
                  <a:moveTo>
                    <a:pt x="380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6" y="0"/>
                    <a:pt x="392" y="6"/>
                    <a:pt x="392" y="13"/>
                  </a:cubicBezTo>
                  <a:cubicBezTo>
                    <a:pt x="392" y="32"/>
                    <a:pt x="392" y="32"/>
                    <a:pt x="392" y="32"/>
                  </a:cubicBezTo>
                  <a:cubicBezTo>
                    <a:pt x="392" y="39"/>
                    <a:pt x="386" y="45"/>
                    <a:pt x="380" y="45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7"/>
            <p:cNvSpPr>
              <a:spLocks/>
            </p:cNvSpPr>
            <p:nvPr/>
          </p:nvSpPr>
          <p:spPr bwMode="auto">
            <a:xfrm>
              <a:off x="5843588" y="3310323"/>
              <a:ext cx="877888" cy="600075"/>
            </a:xfrm>
            <a:custGeom>
              <a:avLst/>
              <a:gdLst>
                <a:gd name="T0" fmla="*/ 330 w 338"/>
                <a:gd name="T1" fmla="*/ 231 h 231"/>
                <a:gd name="T2" fmla="*/ 9 w 338"/>
                <a:gd name="T3" fmla="*/ 231 h 231"/>
                <a:gd name="T4" fmla="*/ 0 w 338"/>
                <a:gd name="T5" fmla="*/ 222 h 231"/>
                <a:gd name="T6" fmla="*/ 0 w 338"/>
                <a:gd name="T7" fmla="*/ 8 h 231"/>
                <a:gd name="T8" fmla="*/ 9 w 338"/>
                <a:gd name="T9" fmla="*/ 0 h 231"/>
                <a:gd name="T10" fmla="*/ 330 w 338"/>
                <a:gd name="T11" fmla="*/ 0 h 231"/>
                <a:gd name="T12" fmla="*/ 338 w 338"/>
                <a:gd name="T13" fmla="*/ 8 h 231"/>
                <a:gd name="T14" fmla="*/ 338 w 338"/>
                <a:gd name="T15" fmla="*/ 222 h 231"/>
                <a:gd name="T16" fmla="*/ 330 w 338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231">
                  <a:moveTo>
                    <a:pt x="330" y="231"/>
                  </a:moveTo>
                  <a:cubicBezTo>
                    <a:pt x="9" y="231"/>
                    <a:pt x="9" y="231"/>
                    <a:pt x="9" y="231"/>
                  </a:cubicBezTo>
                  <a:cubicBezTo>
                    <a:pt x="4" y="231"/>
                    <a:pt x="0" y="227"/>
                    <a:pt x="0" y="22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4" y="0"/>
                    <a:pt x="338" y="4"/>
                    <a:pt x="338" y="8"/>
                  </a:cubicBezTo>
                  <a:cubicBezTo>
                    <a:pt x="338" y="222"/>
                    <a:pt x="338" y="222"/>
                    <a:pt x="338" y="222"/>
                  </a:cubicBezTo>
                  <a:cubicBezTo>
                    <a:pt x="338" y="227"/>
                    <a:pt x="334" y="231"/>
                    <a:pt x="330" y="231"/>
                  </a:cubicBezTo>
                  <a:close/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8"/>
            <p:cNvSpPr>
              <a:spLocks/>
            </p:cNvSpPr>
            <p:nvPr/>
          </p:nvSpPr>
          <p:spPr bwMode="auto">
            <a:xfrm>
              <a:off x="6119813" y="3591310"/>
              <a:ext cx="327025" cy="39688"/>
            </a:xfrm>
            <a:custGeom>
              <a:avLst/>
              <a:gdLst>
                <a:gd name="T0" fmla="*/ 125 w 126"/>
                <a:gd name="T1" fmla="*/ 15 h 15"/>
                <a:gd name="T2" fmla="*/ 1 w 126"/>
                <a:gd name="T3" fmla="*/ 15 h 15"/>
                <a:gd name="T4" fmla="*/ 0 w 126"/>
                <a:gd name="T5" fmla="*/ 14 h 15"/>
                <a:gd name="T6" fmla="*/ 0 w 126"/>
                <a:gd name="T7" fmla="*/ 1 h 15"/>
                <a:gd name="T8" fmla="*/ 1 w 126"/>
                <a:gd name="T9" fmla="*/ 0 h 15"/>
                <a:gd name="T10" fmla="*/ 125 w 126"/>
                <a:gd name="T11" fmla="*/ 0 h 15"/>
                <a:gd name="T12" fmla="*/ 126 w 126"/>
                <a:gd name="T13" fmla="*/ 1 h 15"/>
                <a:gd name="T14" fmla="*/ 126 w 126"/>
                <a:gd name="T15" fmla="*/ 14 h 15"/>
                <a:gd name="T16" fmla="*/ 125 w 12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5">
                  <a:moveTo>
                    <a:pt x="125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0"/>
                    <a:pt x="126" y="0"/>
                    <a:pt x="126" y="1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5"/>
                    <a:pt x="126" y="15"/>
                    <a:pt x="125" y="15"/>
                  </a:cubicBezTo>
                  <a:close/>
                </a:path>
              </a:pathLst>
            </a:custGeom>
            <a:solidFill>
              <a:srgbClr val="B1C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9"/>
            <p:cNvSpPr>
              <a:spLocks/>
            </p:cNvSpPr>
            <p:nvPr/>
          </p:nvSpPr>
          <p:spPr bwMode="auto">
            <a:xfrm>
              <a:off x="7837488" y="4094548"/>
              <a:ext cx="215900" cy="1174750"/>
            </a:xfrm>
            <a:custGeom>
              <a:avLst/>
              <a:gdLst>
                <a:gd name="T0" fmla="*/ 83 w 83"/>
                <a:gd name="T1" fmla="*/ 411 h 452"/>
                <a:gd name="T2" fmla="*/ 42 w 83"/>
                <a:gd name="T3" fmla="*/ 452 h 452"/>
                <a:gd name="T4" fmla="*/ 0 w 83"/>
                <a:gd name="T5" fmla="*/ 411 h 452"/>
                <a:gd name="T6" fmla="*/ 0 w 83"/>
                <a:gd name="T7" fmla="*/ 0 h 452"/>
                <a:gd name="T8" fmla="*/ 83 w 83"/>
                <a:gd name="T9" fmla="*/ 0 h 452"/>
                <a:gd name="T10" fmla="*/ 83 w 83"/>
                <a:gd name="T1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52">
                  <a:moveTo>
                    <a:pt x="83" y="411"/>
                  </a:moveTo>
                  <a:cubicBezTo>
                    <a:pt x="83" y="434"/>
                    <a:pt x="65" y="452"/>
                    <a:pt x="42" y="452"/>
                  </a:cubicBezTo>
                  <a:cubicBezTo>
                    <a:pt x="19" y="452"/>
                    <a:pt x="0" y="434"/>
                    <a:pt x="0" y="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1"/>
                    <a:pt x="83" y="411"/>
                    <a:pt x="83" y="411"/>
                  </a:cubicBezTo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30"/>
            <p:cNvSpPr>
              <a:spLocks/>
            </p:cNvSpPr>
            <p:nvPr/>
          </p:nvSpPr>
          <p:spPr bwMode="auto">
            <a:xfrm>
              <a:off x="7837488" y="4100898"/>
              <a:ext cx="215900" cy="274638"/>
            </a:xfrm>
            <a:custGeom>
              <a:avLst/>
              <a:gdLst>
                <a:gd name="T0" fmla="*/ 136 w 136"/>
                <a:gd name="T1" fmla="*/ 0 h 173"/>
                <a:gd name="T2" fmla="*/ 0 w 136"/>
                <a:gd name="T3" fmla="*/ 0 h 173"/>
                <a:gd name="T4" fmla="*/ 0 w 136"/>
                <a:gd name="T5" fmla="*/ 173 h 173"/>
                <a:gd name="T6" fmla="*/ 136 w 136"/>
                <a:gd name="T7" fmla="*/ 93 h 173"/>
                <a:gd name="T8" fmla="*/ 136 w 136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3">
                  <a:moveTo>
                    <a:pt x="136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136" y="9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93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31"/>
            <p:cNvSpPr>
              <a:spLocks/>
            </p:cNvSpPr>
            <p:nvPr/>
          </p:nvSpPr>
          <p:spPr bwMode="auto">
            <a:xfrm>
              <a:off x="7837488" y="4100898"/>
              <a:ext cx="215900" cy="274638"/>
            </a:xfrm>
            <a:custGeom>
              <a:avLst/>
              <a:gdLst>
                <a:gd name="T0" fmla="*/ 136 w 136"/>
                <a:gd name="T1" fmla="*/ 0 h 173"/>
                <a:gd name="T2" fmla="*/ 0 w 136"/>
                <a:gd name="T3" fmla="*/ 0 h 173"/>
                <a:gd name="T4" fmla="*/ 0 w 136"/>
                <a:gd name="T5" fmla="*/ 173 h 173"/>
                <a:gd name="T6" fmla="*/ 136 w 136"/>
                <a:gd name="T7" fmla="*/ 93 h 173"/>
                <a:gd name="T8" fmla="*/ 136 w 136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3">
                  <a:moveTo>
                    <a:pt x="136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136" y="9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32"/>
            <p:cNvSpPr>
              <a:spLocks/>
            </p:cNvSpPr>
            <p:nvPr/>
          </p:nvSpPr>
          <p:spPr bwMode="auto">
            <a:xfrm>
              <a:off x="3773488" y="3902460"/>
              <a:ext cx="4738688" cy="198438"/>
            </a:xfrm>
            <a:custGeom>
              <a:avLst/>
              <a:gdLst>
                <a:gd name="T0" fmla="*/ 1788 w 1826"/>
                <a:gd name="T1" fmla="*/ 76 h 76"/>
                <a:gd name="T2" fmla="*/ 39 w 1826"/>
                <a:gd name="T3" fmla="*/ 76 h 76"/>
                <a:gd name="T4" fmla="*/ 0 w 1826"/>
                <a:gd name="T5" fmla="*/ 38 h 76"/>
                <a:gd name="T6" fmla="*/ 39 w 1826"/>
                <a:gd name="T7" fmla="*/ 0 h 76"/>
                <a:gd name="T8" fmla="*/ 1788 w 1826"/>
                <a:gd name="T9" fmla="*/ 0 h 76"/>
                <a:gd name="T10" fmla="*/ 1826 w 1826"/>
                <a:gd name="T11" fmla="*/ 38 h 76"/>
                <a:gd name="T12" fmla="*/ 1788 w 1826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76">
                  <a:moveTo>
                    <a:pt x="1788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18" y="76"/>
                    <a:pt x="0" y="59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809" y="0"/>
                    <a:pt x="1826" y="17"/>
                    <a:pt x="1826" y="38"/>
                  </a:cubicBezTo>
                  <a:cubicBezTo>
                    <a:pt x="1826" y="59"/>
                    <a:pt x="1809" y="76"/>
                    <a:pt x="1788" y="76"/>
                  </a:cubicBezTo>
                </a:path>
              </a:pathLst>
            </a:custGeom>
            <a:solidFill>
              <a:srgbClr val="884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3"/>
            <p:cNvSpPr>
              <a:spLocks/>
            </p:cNvSpPr>
            <p:nvPr/>
          </p:nvSpPr>
          <p:spPr bwMode="auto">
            <a:xfrm>
              <a:off x="3168650" y="4196148"/>
              <a:ext cx="703263" cy="904875"/>
            </a:xfrm>
            <a:custGeom>
              <a:avLst/>
              <a:gdLst>
                <a:gd name="T0" fmla="*/ 238 w 271"/>
                <a:gd name="T1" fmla="*/ 348 h 348"/>
                <a:gd name="T2" fmla="*/ 206 w 271"/>
                <a:gd name="T3" fmla="*/ 316 h 348"/>
                <a:gd name="T4" fmla="*/ 206 w 271"/>
                <a:gd name="T5" fmla="*/ 82 h 348"/>
                <a:gd name="T6" fmla="*/ 31 w 271"/>
                <a:gd name="T7" fmla="*/ 66 h 348"/>
                <a:gd name="T8" fmla="*/ 2 w 271"/>
                <a:gd name="T9" fmla="*/ 31 h 348"/>
                <a:gd name="T10" fmla="*/ 37 w 271"/>
                <a:gd name="T11" fmla="*/ 2 h 348"/>
                <a:gd name="T12" fmla="*/ 241 w 271"/>
                <a:gd name="T13" fmla="*/ 20 h 348"/>
                <a:gd name="T14" fmla="*/ 271 w 271"/>
                <a:gd name="T15" fmla="*/ 53 h 348"/>
                <a:gd name="T16" fmla="*/ 271 w 271"/>
                <a:gd name="T17" fmla="*/ 316 h 348"/>
                <a:gd name="T18" fmla="*/ 238 w 271"/>
                <a:gd name="T1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348">
                  <a:moveTo>
                    <a:pt x="238" y="348"/>
                  </a:moveTo>
                  <a:cubicBezTo>
                    <a:pt x="220" y="348"/>
                    <a:pt x="206" y="333"/>
                    <a:pt x="206" y="316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13" y="65"/>
                    <a:pt x="0" y="49"/>
                    <a:pt x="2" y="31"/>
                  </a:cubicBezTo>
                  <a:cubicBezTo>
                    <a:pt x="4" y="13"/>
                    <a:pt x="19" y="0"/>
                    <a:pt x="37" y="2"/>
                  </a:cubicBezTo>
                  <a:cubicBezTo>
                    <a:pt x="241" y="20"/>
                    <a:pt x="241" y="20"/>
                    <a:pt x="241" y="20"/>
                  </a:cubicBezTo>
                  <a:cubicBezTo>
                    <a:pt x="258" y="22"/>
                    <a:pt x="271" y="36"/>
                    <a:pt x="271" y="53"/>
                  </a:cubicBezTo>
                  <a:cubicBezTo>
                    <a:pt x="271" y="316"/>
                    <a:pt x="271" y="316"/>
                    <a:pt x="271" y="316"/>
                  </a:cubicBezTo>
                  <a:cubicBezTo>
                    <a:pt x="271" y="333"/>
                    <a:pt x="256" y="348"/>
                    <a:pt x="238" y="348"/>
                  </a:cubicBez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4"/>
            <p:cNvSpPr>
              <a:spLocks/>
            </p:cNvSpPr>
            <p:nvPr/>
          </p:nvSpPr>
          <p:spPr bwMode="auto">
            <a:xfrm>
              <a:off x="3546475" y="3484948"/>
              <a:ext cx="554038" cy="366713"/>
            </a:xfrm>
            <a:custGeom>
              <a:avLst/>
              <a:gdLst>
                <a:gd name="T0" fmla="*/ 29 w 213"/>
                <a:gd name="T1" fmla="*/ 141 h 141"/>
                <a:gd name="T2" fmla="*/ 7 w 213"/>
                <a:gd name="T3" fmla="*/ 128 h 141"/>
                <a:gd name="T4" fmla="*/ 17 w 213"/>
                <a:gd name="T5" fmla="*/ 93 h 141"/>
                <a:gd name="T6" fmla="*/ 172 w 213"/>
                <a:gd name="T7" fmla="*/ 7 h 141"/>
                <a:gd name="T8" fmla="*/ 207 w 213"/>
                <a:gd name="T9" fmla="*/ 16 h 141"/>
                <a:gd name="T10" fmla="*/ 197 w 213"/>
                <a:gd name="T11" fmla="*/ 51 h 141"/>
                <a:gd name="T12" fmla="*/ 42 w 213"/>
                <a:gd name="T13" fmla="*/ 138 h 141"/>
                <a:gd name="T14" fmla="*/ 29 w 213"/>
                <a:gd name="T1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41">
                  <a:moveTo>
                    <a:pt x="29" y="141"/>
                  </a:moveTo>
                  <a:cubicBezTo>
                    <a:pt x="20" y="141"/>
                    <a:pt x="12" y="136"/>
                    <a:pt x="7" y="128"/>
                  </a:cubicBezTo>
                  <a:cubicBezTo>
                    <a:pt x="0" y="116"/>
                    <a:pt x="4" y="100"/>
                    <a:pt x="17" y="93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84" y="0"/>
                    <a:pt x="200" y="4"/>
                    <a:pt x="207" y="16"/>
                  </a:cubicBezTo>
                  <a:cubicBezTo>
                    <a:pt x="213" y="29"/>
                    <a:pt x="209" y="44"/>
                    <a:pt x="197" y="51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8" y="140"/>
                    <a:pt x="33" y="141"/>
                    <a:pt x="29" y="141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5"/>
            <p:cNvSpPr>
              <a:spLocks/>
            </p:cNvSpPr>
            <p:nvPr/>
          </p:nvSpPr>
          <p:spPr bwMode="auto">
            <a:xfrm>
              <a:off x="3063875" y="3388110"/>
              <a:ext cx="631825" cy="468313"/>
            </a:xfrm>
            <a:custGeom>
              <a:avLst/>
              <a:gdLst>
                <a:gd name="T0" fmla="*/ 66 w 243"/>
                <a:gd name="T1" fmla="*/ 12 h 180"/>
                <a:gd name="T2" fmla="*/ 229 w 243"/>
                <a:gd name="T3" fmla="*/ 131 h 180"/>
                <a:gd name="T4" fmla="*/ 234 w 243"/>
                <a:gd name="T5" fmla="*/ 167 h 180"/>
                <a:gd name="T6" fmla="*/ 201 w 243"/>
                <a:gd name="T7" fmla="*/ 174 h 180"/>
                <a:gd name="T8" fmla="*/ 25 w 243"/>
                <a:gd name="T9" fmla="*/ 76 h 180"/>
                <a:gd name="T10" fmla="*/ 10 w 243"/>
                <a:gd name="T11" fmla="*/ 25 h 180"/>
                <a:gd name="T12" fmla="*/ 62 w 243"/>
                <a:gd name="T13" fmla="*/ 10 h 180"/>
                <a:gd name="T14" fmla="*/ 66 w 243"/>
                <a:gd name="T15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80">
                  <a:moveTo>
                    <a:pt x="66" y="12"/>
                  </a:moveTo>
                  <a:cubicBezTo>
                    <a:pt x="229" y="131"/>
                    <a:pt x="229" y="131"/>
                    <a:pt x="229" y="131"/>
                  </a:cubicBezTo>
                  <a:cubicBezTo>
                    <a:pt x="240" y="139"/>
                    <a:pt x="243" y="155"/>
                    <a:pt x="234" y="167"/>
                  </a:cubicBezTo>
                  <a:cubicBezTo>
                    <a:pt x="227" y="177"/>
                    <a:pt x="213" y="180"/>
                    <a:pt x="201" y="174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7" y="66"/>
                    <a:pt x="0" y="43"/>
                    <a:pt x="10" y="25"/>
                  </a:cubicBezTo>
                  <a:cubicBezTo>
                    <a:pt x="20" y="6"/>
                    <a:pt x="44" y="0"/>
                    <a:pt x="62" y="10"/>
                  </a:cubicBezTo>
                  <a:cubicBezTo>
                    <a:pt x="63" y="10"/>
                    <a:pt x="65" y="11"/>
                    <a:pt x="66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36"/>
            <p:cNvSpPr>
              <a:spLocks noChangeArrowheads="1"/>
            </p:cNvSpPr>
            <p:nvPr/>
          </p:nvSpPr>
          <p:spPr bwMode="auto">
            <a:xfrm>
              <a:off x="2784475" y="2427673"/>
              <a:ext cx="655638" cy="503238"/>
            </a:xfrm>
            <a:prstGeom prst="ellipse">
              <a:avLst/>
            </a:prstGeom>
            <a:solidFill>
              <a:srgbClr val="CB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7"/>
            <p:cNvSpPr>
              <a:spLocks/>
            </p:cNvSpPr>
            <p:nvPr/>
          </p:nvSpPr>
          <p:spPr bwMode="auto">
            <a:xfrm>
              <a:off x="2878138" y="2659448"/>
              <a:ext cx="487363" cy="544513"/>
            </a:xfrm>
            <a:custGeom>
              <a:avLst/>
              <a:gdLst>
                <a:gd name="T0" fmla="*/ 188 w 188"/>
                <a:gd name="T1" fmla="*/ 116 h 210"/>
                <a:gd name="T2" fmla="*/ 94 w 188"/>
                <a:gd name="T3" fmla="*/ 210 h 210"/>
                <a:gd name="T4" fmla="*/ 0 w 188"/>
                <a:gd name="T5" fmla="*/ 116 h 210"/>
                <a:gd name="T6" fmla="*/ 0 w 188"/>
                <a:gd name="T7" fmla="*/ 0 h 210"/>
                <a:gd name="T8" fmla="*/ 188 w 188"/>
                <a:gd name="T9" fmla="*/ 0 h 210"/>
                <a:gd name="T10" fmla="*/ 188 w 188"/>
                <a:gd name="T11" fmla="*/ 11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210">
                  <a:moveTo>
                    <a:pt x="188" y="116"/>
                  </a:moveTo>
                  <a:cubicBezTo>
                    <a:pt x="188" y="168"/>
                    <a:pt x="146" y="210"/>
                    <a:pt x="94" y="210"/>
                  </a:cubicBezTo>
                  <a:cubicBezTo>
                    <a:pt x="42" y="210"/>
                    <a:pt x="0" y="168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188" y="116"/>
                  </a:ln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8"/>
            <p:cNvSpPr>
              <a:spLocks/>
            </p:cNvSpPr>
            <p:nvPr/>
          </p:nvSpPr>
          <p:spPr bwMode="auto">
            <a:xfrm>
              <a:off x="3197225" y="2973773"/>
              <a:ext cx="115888" cy="85725"/>
            </a:xfrm>
            <a:custGeom>
              <a:avLst/>
              <a:gdLst>
                <a:gd name="T0" fmla="*/ 45 w 45"/>
                <a:gd name="T1" fmla="*/ 33 h 33"/>
                <a:gd name="T2" fmla="*/ 34 w 45"/>
                <a:gd name="T3" fmla="*/ 33 h 33"/>
                <a:gd name="T4" fmla="*/ 0 w 45"/>
                <a:gd name="T5" fmla="*/ 0 h 33"/>
                <a:gd name="T6" fmla="*/ 45 w 45"/>
                <a:gd name="T7" fmla="*/ 0 h 33"/>
                <a:gd name="T8" fmla="*/ 45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45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15" y="33"/>
                    <a:pt x="0" y="18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439"/>
            <p:cNvSpPr>
              <a:spLocks noChangeArrowheads="1"/>
            </p:cNvSpPr>
            <p:nvPr/>
          </p:nvSpPr>
          <p:spPr bwMode="auto">
            <a:xfrm>
              <a:off x="3006725" y="3134110"/>
              <a:ext cx="150813" cy="314325"/>
            </a:xfrm>
            <a:prstGeom prst="rect">
              <a:avLst/>
            </a:pr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40"/>
            <p:cNvSpPr>
              <a:spLocks/>
            </p:cNvSpPr>
            <p:nvPr/>
          </p:nvSpPr>
          <p:spPr bwMode="auto">
            <a:xfrm>
              <a:off x="2914650" y="3350010"/>
              <a:ext cx="541338" cy="601663"/>
            </a:xfrm>
            <a:custGeom>
              <a:avLst/>
              <a:gdLst>
                <a:gd name="T0" fmla="*/ 156 w 209"/>
                <a:gd name="T1" fmla="*/ 232 h 232"/>
                <a:gd name="T2" fmla="*/ 20 w 209"/>
                <a:gd name="T3" fmla="*/ 232 h 232"/>
                <a:gd name="T4" fmla="*/ 1 w 209"/>
                <a:gd name="T5" fmla="*/ 37 h 232"/>
                <a:gd name="T6" fmla="*/ 9 w 209"/>
                <a:gd name="T7" fmla="*/ 11 h 232"/>
                <a:gd name="T8" fmla="*/ 34 w 209"/>
                <a:gd name="T9" fmla="*/ 0 h 232"/>
                <a:gd name="T10" fmla="*/ 101 w 209"/>
                <a:gd name="T11" fmla="*/ 0 h 232"/>
                <a:gd name="T12" fmla="*/ 124 w 209"/>
                <a:gd name="T13" fmla="*/ 9 h 232"/>
                <a:gd name="T14" fmla="*/ 183 w 209"/>
                <a:gd name="T15" fmla="*/ 67 h 232"/>
                <a:gd name="T16" fmla="*/ 197 w 209"/>
                <a:gd name="T17" fmla="*/ 144 h 232"/>
                <a:gd name="T18" fmla="*/ 156 w 209"/>
                <a:gd name="T1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32">
                  <a:moveTo>
                    <a:pt x="156" y="232"/>
                  </a:moveTo>
                  <a:cubicBezTo>
                    <a:pt x="20" y="232"/>
                    <a:pt x="20" y="232"/>
                    <a:pt x="20" y="23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7"/>
                    <a:pt x="3" y="18"/>
                    <a:pt x="9" y="11"/>
                  </a:cubicBezTo>
                  <a:cubicBezTo>
                    <a:pt x="16" y="4"/>
                    <a:pt x="25" y="0"/>
                    <a:pt x="3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0" y="0"/>
                    <a:pt x="118" y="3"/>
                    <a:pt x="124" y="9"/>
                  </a:cubicBezTo>
                  <a:cubicBezTo>
                    <a:pt x="183" y="67"/>
                    <a:pt x="183" y="67"/>
                    <a:pt x="183" y="67"/>
                  </a:cubicBezTo>
                  <a:cubicBezTo>
                    <a:pt x="203" y="87"/>
                    <a:pt x="209" y="118"/>
                    <a:pt x="197" y="144"/>
                  </a:cubicBezTo>
                  <a:lnTo>
                    <a:pt x="156" y="2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41"/>
            <p:cNvSpPr>
              <a:spLocks/>
            </p:cNvSpPr>
            <p:nvPr/>
          </p:nvSpPr>
          <p:spPr bwMode="auto">
            <a:xfrm>
              <a:off x="3675063" y="3323023"/>
              <a:ext cx="609600" cy="600075"/>
            </a:xfrm>
            <a:custGeom>
              <a:avLst/>
              <a:gdLst>
                <a:gd name="T0" fmla="*/ 0 w 384"/>
                <a:gd name="T1" fmla="*/ 311 h 378"/>
                <a:gd name="T2" fmla="*/ 197 w 384"/>
                <a:gd name="T3" fmla="*/ 0 h 378"/>
                <a:gd name="T4" fmla="*/ 384 w 384"/>
                <a:gd name="T5" fmla="*/ 113 h 378"/>
                <a:gd name="T6" fmla="*/ 135 w 384"/>
                <a:gd name="T7" fmla="*/ 378 h 378"/>
                <a:gd name="T8" fmla="*/ 0 w 384"/>
                <a:gd name="T9" fmla="*/ 31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78">
                  <a:moveTo>
                    <a:pt x="0" y="311"/>
                  </a:moveTo>
                  <a:lnTo>
                    <a:pt x="197" y="0"/>
                  </a:lnTo>
                  <a:lnTo>
                    <a:pt x="384" y="113"/>
                  </a:lnTo>
                  <a:lnTo>
                    <a:pt x="135" y="378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42"/>
            <p:cNvSpPr>
              <a:spLocks/>
            </p:cNvSpPr>
            <p:nvPr/>
          </p:nvSpPr>
          <p:spPr bwMode="auto">
            <a:xfrm>
              <a:off x="3689350" y="4934335"/>
              <a:ext cx="423863" cy="231775"/>
            </a:xfrm>
            <a:custGeom>
              <a:avLst/>
              <a:gdLst>
                <a:gd name="T0" fmla="*/ 32 w 163"/>
                <a:gd name="T1" fmla="*/ 89 h 89"/>
                <a:gd name="T2" fmla="*/ 31 w 163"/>
                <a:gd name="T3" fmla="*/ 89 h 89"/>
                <a:gd name="T4" fmla="*/ 1 w 163"/>
                <a:gd name="T5" fmla="*/ 57 h 89"/>
                <a:gd name="T6" fmla="*/ 3 w 163"/>
                <a:gd name="T7" fmla="*/ 0 h 89"/>
                <a:gd name="T8" fmla="*/ 69 w 163"/>
                <a:gd name="T9" fmla="*/ 0 h 89"/>
                <a:gd name="T10" fmla="*/ 104 w 163"/>
                <a:gd name="T11" fmla="*/ 26 h 89"/>
                <a:gd name="T12" fmla="*/ 131 w 163"/>
                <a:gd name="T13" fmla="*/ 26 h 89"/>
                <a:gd name="T14" fmla="*/ 163 w 163"/>
                <a:gd name="T15" fmla="*/ 58 h 89"/>
                <a:gd name="T16" fmla="*/ 131 w 163"/>
                <a:gd name="T17" fmla="*/ 89 h 89"/>
                <a:gd name="T18" fmla="*/ 82 w 163"/>
                <a:gd name="T19" fmla="*/ 89 h 89"/>
                <a:gd name="T20" fmla="*/ 60 w 163"/>
                <a:gd name="T21" fmla="*/ 72 h 89"/>
                <a:gd name="T22" fmla="*/ 32 w 163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89">
                  <a:moveTo>
                    <a:pt x="32" y="89"/>
                  </a:moveTo>
                  <a:cubicBezTo>
                    <a:pt x="32" y="89"/>
                    <a:pt x="32" y="89"/>
                    <a:pt x="31" y="89"/>
                  </a:cubicBezTo>
                  <a:cubicBezTo>
                    <a:pt x="14" y="89"/>
                    <a:pt x="0" y="74"/>
                    <a:pt x="1" y="5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49" y="26"/>
                    <a:pt x="163" y="41"/>
                    <a:pt x="163" y="58"/>
                  </a:cubicBezTo>
                  <a:cubicBezTo>
                    <a:pt x="163" y="75"/>
                    <a:pt x="149" y="89"/>
                    <a:pt x="131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5" y="83"/>
                    <a:pt x="44" y="89"/>
                    <a:pt x="32" y="89"/>
                  </a:cubicBezTo>
                  <a:close/>
                </a:path>
              </a:pathLst>
            </a:custGeom>
            <a:solidFill>
              <a:srgbClr val="92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43"/>
            <p:cNvSpPr>
              <a:spLocks/>
            </p:cNvSpPr>
            <p:nvPr/>
          </p:nvSpPr>
          <p:spPr bwMode="auto">
            <a:xfrm>
              <a:off x="3308350" y="3802448"/>
              <a:ext cx="600075" cy="185738"/>
            </a:xfrm>
            <a:custGeom>
              <a:avLst/>
              <a:gdLst>
                <a:gd name="T0" fmla="*/ 27 w 231"/>
                <a:gd name="T1" fmla="*/ 72 h 72"/>
                <a:gd name="T2" fmla="*/ 2 w 231"/>
                <a:gd name="T3" fmla="*/ 50 h 72"/>
                <a:gd name="T4" fmla="*/ 24 w 231"/>
                <a:gd name="T5" fmla="*/ 21 h 72"/>
                <a:gd name="T6" fmla="*/ 201 w 231"/>
                <a:gd name="T7" fmla="*/ 2 h 72"/>
                <a:gd name="T8" fmla="*/ 229 w 231"/>
                <a:gd name="T9" fmla="*/ 24 h 72"/>
                <a:gd name="T10" fmla="*/ 207 w 231"/>
                <a:gd name="T11" fmla="*/ 52 h 72"/>
                <a:gd name="T12" fmla="*/ 30 w 231"/>
                <a:gd name="T13" fmla="*/ 72 h 72"/>
                <a:gd name="T14" fmla="*/ 27 w 231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72">
                  <a:moveTo>
                    <a:pt x="27" y="72"/>
                  </a:moveTo>
                  <a:cubicBezTo>
                    <a:pt x="14" y="72"/>
                    <a:pt x="3" y="63"/>
                    <a:pt x="2" y="50"/>
                  </a:cubicBezTo>
                  <a:cubicBezTo>
                    <a:pt x="0" y="36"/>
                    <a:pt x="10" y="23"/>
                    <a:pt x="24" y="21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15" y="0"/>
                    <a:pt x="228" y="10"/>
                    <a:pt x="229" y="24"/>
                  </a:cubicBezTo>
                  <a:cubicBezTo>
                    <a:pt x="231" y="38"/>
                    <a:pt x="221" y="51"/>
                    <a:pt x="207" y="5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2"/>
                    <a:pt x="28" y="72"/>
                    <a:pt x="27" y="72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4"/>
            <p:cNvSpPr>
              <a:spLocks/>
            </p:cNvSpPr>
            <p:nvPr/>
          </p:nvSpPr>
          <p:spPr bwMode="auto">
            <a:xfrm>
              <a:off x="3027363" y="2822960"/>
              <a:ext cx="138113" cy="155575"/>
            </a:xfrm>
            <a:custGeom>
              <a:avLst/>
              <a:gdLst>
                <a:gd name="T0" fmla="*/ 49 w 53"/>
                <a:gd name="T1" fmla="*/ 25 h 60"/>
                <a:gd name="T2" fmla="*/ 33 w 53"/>
                <a:gd name="T3" fmla="*/ 57 h 60"/>
                <a:gd name="T4" fmla="*/ 3 w 53"/>
                <a:gd name="T5" fmla="*/ 35 h 60"/>
                <a:gd name="T6" fmla="*/ 20 w 53"/>
                <a:gd name="T7" fmla="*/ 3 h 60"/>
                <a:gd name="T8" fmla="*/ 49 w 53"/>
                <a:gd name="T9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0">
                  <a:moveTo>
                    <a:pt x="49" y="25"/>
                  </a:moveTo>
                  <a:cubicBezTo>
                    <a:pt x="53" y="40"/>
                    <a:pt x="45" y="54"/>
                    <a:pt x="33" y="57"/>
                  </a:cubicBezTo>
                  <a:cubicBezTo>
                    <a:pt x="20" y="60"/>
                    <a:pt x="7" y="50"/>
                    <a:pt x="3" y="35"/>
                  </a:cubicBezTo>
                  <a:cubicBezTo>
                    <a:pt x="0" y="20"/>
                    <a:pt x="8" y="6"/>
                    <a:pt x="20" y="3"/>
                  </a:cubicBezTo>
                  <a:cubicBezTo>
                    <a:pt x="33" y="0"/>
                    <a:pt x="46" y="10"/>
                    <a:pt x="49" y="25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5"/>
            <p:cNvSpPr>
              <a:spLocks/>
            </p:cNvSpPr>
            <p:nvPr/>
          </p:nvSpPr>
          <p:spPr bwMode="auto">
            <a:xfrm>
              <a:off x="3276600" y="4048510"/>
              <a:ext cx="979488" cy="877888"/>
            </a:xfrm>
            <a:custGeom>
              <a:avLst/>
              <a:gdLst>
                <a:gd name="T0" fmla="*/ 340 w 377"/>
                <a:gd name="T1" fmla="*/ 338 h 338"/>
                <a:gd name="T2" fmla="*/ 310 w 377"/>
                <a:gd name="T3" fmla="*/ 317 h 338"/>
                <a:gd name="T4" fmla="*/ 227 w 377"/>
                <a:gd name="T5" fmla="*/ 87 h 338"/>
                <a:gd name="T6" fmla="*/ 31 w 377"/>
                <a:gd name="T7" fmla="*/ 66 h 338"/>
                <a:gd name="T8" fmla="*/ 2 w 377"/>
                <a:gd name="T9" fmla="*/ 30 h 338"/>
                <a:gd name="T10" fmla="*/ 37 w 377"/>
                <a:gd name="T11" fmla="*/ 2 h 338"/>
                <a:gd name="T12" fmla="*/ 254 w 377"/>
                <a:gd name="T13" fmla="*/ 25 h 338"/>
                <a:gd name="T14" fmla="*/ 281 w 377"/>
                <a:gd name="T15" fmla="*/ 46 h 338"/>
                <a:gd name="T16" fmla="*/ 371 w 377"/>
                <a:gd name="T17" fmla="*/ 295 h 338"/>
                <a:gd name="T18" fmla="*/ 351 w 377"/>
                <a:gd name="T19" fmla="*/ 336 h 338"/>
                <a:gd name="T20" fmla="*/ 340 w 377"/>
                <a:gd name="T2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38">
                  <a:moveTo>
                    <a:pt x="340" y="338"/>
                  </a:moveTo>
                  <a:cubicBezTo>
                    <a:pt x="327" y="338"/>
                    <a:pt x="314" y="330"/>
                    <a:pt x="310" y="317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13" y="64"/>
                    <a:pt x="0" y="48"/>
                    <a:pt x="2" y="30"/>
                  </a:cubicBezTo>
                  <a:cubicBezTo>
                    <a:pt x="4" y="13"/>
                    <a:pt x="20" y="0"/>
                    <a:pt x="37" y="2"/>
                  </a:cubicBezTo>
                  <a:cubicBezTo>
                    <a:pt x="254" y="25"/>
                    <a:pt x="254" y="25"/>
                    <a:pt x="254" y="25"/>
                  </a:cubicBezTo>
                  <a:cubicBezTo>
                    <a:pt x="266" y="26"/>
                    <a:pt x="277" y="34"/>
                    <a:pt x="281" y="46"/>
                  </a:cubicBezTo>
                  <a:cubicBezTo>
                    <a:pt x="371" y="295"/>
                    <a:pt x="371" y="295"/>
                    <a:pt x="371" y="295"/>
                  </a:cubicBezTo>
                  <a:cubicBezTo>
                    <a:pt x="377" y="312"/>
                    <a:pt x="368" y="330"/>
                    <a:pt x="351" y="336"/>
                  </a:cubicBezTo>
                  <a:cubicBezTo>
                    <a:pt x="347" y="338"/>
                    <a:pt x="344" y="338"/>
                    <a:pt x="340" y="338"/>
                  </a:cubicBezTo>
                  <a:close/>
                </a:path>
              </a:pathLst>
            </a:custGeom>
            <a:solidFill>
              <a:srgbClr val="1C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6"/>
            <p:cNvSpPr>
              <a:spLocks/>
            </p:cNvSpPr>
            <p:nvPr/>
          </p:nvSpPr>
          <p:spPr bwMode="auto">
            <a:xfrm>
              <a:off x="3313113" y="4100898"/>
              <a:ext cx="531813" cy="176213"/>
            </a:xfrm>
            <a:custGeom>
              <a:avLst/>
              <a:gdLst>
                <a:gd name="T0" fmla="*/ 41 w 335"/>
                <a:gd name="T1" fmla="*/ 0 h 111"/>
                <a:gd name="T2" fmla="*/ 335 w 335"/>
                <a:gd name="T3" fmla="*/ 111 h 111"/>
                <a:gd name="T4" fmla="*/ 0 w 335"/>
                <a:gd name="T5" fmla="*/ 80 h 111"/>
                <a:gd name="T6" fmla="*/ 41 w 335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111">
                  <a:moveTo>
                    <a:pt x="41" y="0"/>
                  </a:moveTo>
                  <a:lnTo>
                    <a:pt x="335" y="111"/>
                  </a:lnTo>
                  <a:lnTo>
                    <a:pt x="0" y="8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7"/>
            <p:cNvSpPr>
              <a:spLocks/>
            </p:cNvSpPr>
            <p:nvPr/>
          </p:nvSpPr>
          <p:spPr bwMode="auto">
            <a:xfrm>
              <a:off x="2965450" y="4061210"/>
              <a:ext cx="412750" cy="317500"/>
            </a:xfrm>
            <a:custGeom>
              <a:avLst/>
              <a:gdLst>
                <a:gd name="T0" fmla="*/ 159 w 159"/>
                <a:gd name="T1" fmla="*/ 122 h 122"/>
                <a:gd name="T2" fmla="*/ 92 w 159"/>
                <a:gd name="T3" fmla="*/ 122 h 122"/>
                <a:gd name="T4" fmla="*/ 0 w 159"/>
                <a:gd name="T5" fmla="*/ 30 h 122"/>
                <a:gd name="T6" fmla="*/ 0 w 159"/>
                <a:gd name="T7" fmla="*/ 0 h 122"/>
                <a:gd name="T8" fmla="*/ 159 w 159"/>
                <a:gd name="T9" fmla="*/ 0 h 122"/>
                <a:gd name="T10" fmla="*/ 159 w 15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2">
                  <a:moveTo>
                    <a:pt x="159" y="122"/>
                  </a:moveTo>
                  <a:cubicBezTo>
                    <a:pt x="92" y="122"/>
                    <a:pt x="92" y="122"/>
                    <a:pt x="92" y="122"/>
                  </a:cubicBezTo>
                  <a:cubicBezTo>
                    <a:pt x="41" y="122"/>
                    <a:pt x="0" y="81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59" y="122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448"/>
            <p:cNvSpPr>
              <a:spLocks noChangeArrowheads="1"/>
            </p:cNvSpPr>
            <p:nvPr/>
          </p:nvSpPr>
          <p:spPr bwMode="auto">
            <a:xfrm>
              <a:off x="2965450" y="3929448"/>
              <a:ext cx="412750" cy="1714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9"/>
            <p:cNvSpPr>
              <a:spLocks/>
            </p:cNvSpPr>
            <p:nvPr/>
          </p:nvSpPr>
          <p:spPr bwMode="auto">
            <a:xfrm>
              <a:off x="2736850" y="2427673"/>
              <a:ext cx="674688" cy="747713"/>
            </a:xfrm>
            <a:custGeom>
              <a:avLst/>
              <a:gdLst>
                <a:gd name="T0" fmla="*/ 128 w 260"/>
                <a:gd name="T1" fmla="*/ 0 h 288"/>
                <a:gd name="T2" fmla="*/ 0 w 260"/>
                <a:gd name="T3" fmla="*/ 129 h 288"/>
                <a:gd name="T4" fmla="*/ 0 w 260"/>
                <a:gd name="T5" fmla="*/ 226 h 288"/>
                <a:gd name="T6" fmla="*/ 63 w 260"/>
                <a:gd name="T7" fmla="*/ 288 h 288"/>
                <a:gd name="T8" fmla="*/ 63 w 260"/>
                <a:gd name="T9" fmla="*/ 288 h 288"/>
                <a:gd name="T10" fmla="*/ 104 w 260"/>
                <a:gd name="T11" fmla="*/ 270 h 288"/>
                <a:gd name="T12" fmla="*/ 116 w 260"/>
                <a:gd name="T13" fmla="*/ 226 h 288"/>
                <a:gd name="T14" fmla="*/ 196 w 260"/>
                <a:gd name="T15" fmla="*/ 101 h 288"/>
                <a:gd name="T16" fmla="*/ 260 w 260"/>
                <a:gd name="T17" fmla="*/ 89 h 288"/>
                <a:gd name="T18" fmla="*/ 128 w 260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88">
                  <a:moveTo>
                    <a:pt x="128" y="0"/>
                  </a:moveTo>
                  <a:cubicBezTo>
                    <a:pt x="57" y="0"/>
                    <a:pt x="0" y="57"/>
                    <a:pt x="0" y="12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60"/>
                    <a:pt x="28" y="288"/>
                    <a:pt x="63" y="288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78" y="288"/>
                    <a:pt x="93" y="282"/>
                    <a:pt x="104" y="270"/>
                  </a:cubicBezTo>
                  <a:cubicBezTo>
                    <a:pt x="114" y="258"/>
                    <a:pt x="118" y="242"/>
                    <a:pt x="116" y="226"/>
                  </a:cubicBezTo>
                  <a:cubicBezTo>
                    <a:pt x="109" y="184"/>
                    <a:pt x="122" y="131"/>
                    <a:pt x="196" y="101"/>
                  </a:cubicBezTo>
                  <a:cubicBezTo>
                    <a:pt x="222" y="90"/>
                    <a:pt x="260" y="89"/>
                    <a:pt x="260" y="89"/>
                  </a:cubicBezTo>
                  <a:cubicBezTo>
                    <a:pt x="244" y="37"/>
                    <a:pt x="186" y="0"/>
                    <a:pt x="128" y="0"/>
                  </a:cubicBezTo>
                  <a:close/>
                </a:path>
              </a:pathLst>
            </a:custGeom>
            <a:solidFill>
              <a:srgbClr val="CB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50"/>
            <p:cNvSpPr>
              <a:spLocks/>
            </p:cNvSpPr>
            <p:nvPr/>
          </p:nvSpPr>
          <p:spPr bwMode="auto">
            <a:xfrm>
              <a:off x="2968625" y="3378585"/>
              <a:ext cx="482600" cy="615950"/>
            </a:xfrm>
            <a:custGeom>
              <a:avLst/>
              <a:gdLst>
                <a:gd name="T0" fmla="*/ 75 w 186"/>
                <a:gd name="T1" fmla="*/ 23 h 237"/>
                <a:gd name="T2" fmla="*/ 179 w 186"/>
                <a:gd name="T3" fmla="*/ 196 h 237"/>
                <a:gd name="T4" fmla="*/ 170 w 186"/>
                <a:gd name="T5" fmla="*/ 230 h 237"/>
                <a:gd name="T6" fmla="*/ 138 w 186"/>
                <a:gd name="T7" fmla="*/ 224 h 237"/>
                <a:gd name="T8" fmla="*/ 13 w 186"/>
                <a:gd name="T9" fmla="*/ 66 h 237"/>
                <a:gd name="T10" fmla="*/ 19 w 186"/>
                <a:gd name="T11" fmla="*/ 13 h 237"/>
                <a:gd name="T12" fmla="*/ 72 w 186"/>
                <a:gd name="T13" fmla="*/ 19 h 237"/>
                <a:gd name="T14" fmla="*/ 75 w 186"/>
                <a:gd name="T15" fmla="*/ 2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237">
                  <a:moveTo>
                    <a:pt x="75" y="23"/>
                  </a:moveTo>
                  <a:cubicBezTo>
                    <a:pt x="179" y="196"/>
                    <a:pt x="179" y="196"/>
                    <a:pt x="179" y="196"/>
                  </a:cubicBezTo>
                  <a:cubicBezTo>
                    <a:pt x="186" y="207"/>
                    <a:pt x="182" y="223"/>
                    <a:pt x="170" y="230"/>
                  </a:cubicBezTo>
                  <a:cubicBezTo>
                    <a:pt x="159" y="237"/>
                    <a:pt x="145" y="234"/>
                    <a:pt x="138" y="22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0" y="49"/>
                    <a:pt x="3" y="26"/>
                    <a:pt x="19" y="13"/>
                  </a:cubicBezTo>
                  <a:cubicBezTo>
                    <a:pt x="36" y="0"/>
                    <a:pt x="59" y="3"/>
                    <a:pt x="72" y="19"/>
                  </a:cubicBezTo>
                  <a:cubicBezTo>
                    <a:pt x="73" y="20"/>
                    <a:pt x="74" y="22"/>
                    <a:pt x="75" y="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51"/>
            <p:cNvSpPr>
              <a:spLocks/>
            </p:cNvSpPr>
            <p:nvPr/>
          </p:nvSpPr>
          <p:spPr bwMode="auto">
            <a:xfrm>
              <a:off x="2589213" y="3245235"/>
              <a:ext cx="993775" cy="1276350"/>
            </a:xfrm>
            <a:custGeom>
              <a:avLst/>
              <a:gdLst>
                <a:gd name="T0" fmla="*/ 355 w 383"/>
                <a:gd name="T1" fmla="*/ 491 h 491"/>
                <a:gd name="T2" fmla="*/ 119 w 383"/>
                <a:gd name="T3" fmla="*/ 491 h 491"/>
                <a:gd name="T4" fmla="*/ 92 w 383"/>
                <a:gd name="T5" fmla="*/ 469 h 491"/>
                <a:gd name="T6" fmla="*/ 3 w 383"/>
                <a:gd name="T7" fmla="*/ 36 h 491"/>
                <a:gd name="T8" fmla="*/ 25 w 383"/>
                <a:gd name="T9" fmla="*/ 3 h 491"/>
                <a:gd name="T10" fmla="*/ 58 w 383"/>
                <a:gd name="T11" fmla="*/ 25 h 491"/>
                <a:gd name="T12" fmla="*/ 142 w 383"/>
                <a:gd name="T13" fmla="*/ 435 h 491"/>
                <a:gd name="T14" fmla="*/ 355 w 383"/>
                <a:gd name="T15" fmla="*/ 435 h 491"/>
                <a:gd name="T16" fmla="*/ 383 w 383"/>
                <a:gd name="T17" fmla="*/ 463 h 491"/>
                <a:gd name="T18" fmla="*/ 355 w 383"/>
                <a:gd name="T19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491">
                  <a:moveTo>
                    <a:pt x="355" y="491"/>
                  </a:moveTo>
                  <a:cubicBezTo>
                    <a:pt x="119" y="491"/>
                    <a:pt x="119" y="491"/>
                    <a:pt x="119" y="491"/>
                  </a:cubicBezTo>
                  <a:cubicBezTo>
                    <a:pt x="106" y="491"/>
                    <a:pt x="95" y="481"/>
                    <a:pt x="92" y="469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21"/>
                    <a:pt x="10" y="6"/>
                    <a:pt x="25" y="3"/>
                  </a:cubicBezTo>
                  <a:cubicBezTo>
                    <a:pt x="40" y="0"/>
                    <a:pt x="55" y="10"/>
                    <a:pt x="58" y="25"/>
                  </a:cubicBezTo>
                  <a:cubicBezTo>
                    <a:pt x="142" y="435"/>
                    <a:pt x="142" y="435"/>
                    <a:pt x="142" y="435"/>
                  </a:cubicBezTo>
                  <a:cubicBezTo>
                    <a:pt x="355" y="435"/>
                    <a:pt x="355" y="435"/>
                    <a:pt x="355" y="435"/>
                  </a:cubicBezTo>
                  <a:cubicBezTo>
                    <a:pt x="370" y="435"/>
                    <a:pt x="383" y="448"/>
                    <a:pt x="383" y="463"/>
                  </a:cubicBezTo>
                  <a:cubicBezTo>
                    <a:pt x="383" y="478"/>
                    <a:pt x="370" y="491"/>
                    <a:pt x="355" y="491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52"/>
            <p:cNvSpPr>
              <a:spLocks/>
            </p:cNvSpPr>
            <p:nvPr/>
          </p:nvSpPr>
          <p:spPr bwMode="auto">
            <a:xfrm>
              <a:off x="3149600" y="4399348"/>
              <a:ext cx="98425" cy="592138"/>
            </a:xfrm>
            <a:custGeom>
              <a:avLst/>
              <a:gdLst>
                <a:gd name="T0" fmla="*/ 19 w 38"/>
                <a:gd name="T1" fmla="*/ 228 h 228"/>
                <a:gd name="T2" fmla="*/ 0 w 38"/>
                <a:gd name="T3" fmla="*/ 210 h 228"/>
                <a:gd name="T4" fmla="*/ 0 w 38"/>
                <a:gd name="T5" fmla="*/ 19 h 228"/>
                <a:gd name="T6" fmla="*/ 19 w 38"/>
                <a:gd name="T7" fmla="*/ 0 h 228"/>
                <a:gd name="T8" fmla="*/ 38 w 38"/>
                <a:gd name="T9" fmla="*/ 19 h 228"/>
                <a:gd name="T10" fmla="*/ 38 w 38"/>
                <a:gd name="T11" fmla="*/ 210 h 228"/>
                <a:gd name="T12" fmla="*/ 19 w 38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8">
                  <a:moveTo>
                    <a:pt x="19" y="228"/>
                  </a:moveTo>
                  <a:cubicBezTo>
                    <a:pt x="9" y="228"/>
                    <a:pt x="0" y="220"/>
                    <a:pt x="0" y="2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20"/>
                    <a:pt x="29" y="228"/>
                    <a:pt x="19" y="228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453"/>
            <p:cNvSpPr>
              <a:spLocks noChangeArrowheads="1"/>
            </p:cNvSpPr>
            <p:nvPr/>
          </p:nvSpPr>
          <p:spPr bwMode="auto">
            <a:xfrm>
              <a:off x="3132138" y="5032760"/>
              <a:ext cx="134938" cy="134938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Oval 454"/>
            <p:cNvSpPr>
              <a:spLocks noChangeArrowheads="1"/>
            </p:cNvSpPr>
            <p:nvPr/>
          </p:nvSpPr>
          <p:spPr bwMode="auto">
            <a:xfrm>
              <a:off x="3411538" y="5032760"/>
              <a:ext cx="134938" cy="134938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Oval 455"/>
            <p:cNvSpPr>
              <a:spLocks noChangeArrowheads="1"/>
            </p:cNvSpPr>
            <p:nvPr/>
          </p:nvSpPr>
          <p:spPr bwMode="auto">
            <a:xfrm>
              <a:off x="2851150" y="5032760"/>
              <a:ext cx="134938" cy="134938"/>
            </a:xfrm>
            <a:prstGeom prst="ellipse">
              <a:avLst/>
            </a:pr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56"/>
            <p:cNvSpPr>
              <a:spLocks/>
            </p:cNvSpPr>
            <p:nvPr/>
          </p:nvSpPr>
          <p:spPr bwMode="auto">
            <a:xfrm>
              <a:off x="2825750" y="4939098"/>
              <a:ext cx="747713" cy="96838"/>
            </a:xfrm>
            <a:custGeom>
              <a:avLst/>
              <a:gdLst>
                <a:gd name="T0" fmla="*/ 269 w 288"/>
                <a:gd name="T1" fmla="*/ 37 h 37"/>
                <a:gd name="T2" fmla="*/ 19 w 288"/>
                <a:gd name="T3" fmla="*/ 37 h 37"/>
                <a:gd name="T4" fmla="*/ 0 w 288"/>
                <a:gd name="T5" fmla="*/ 18 h 37"/>
                <a:gd name="T6" fmla="*/ 19 w 288"/>
                <a:gd name="T7" fmla="*/ 0 h 37"/>
                <a:gd name="T8" fmla="*/ 269 w 288"/>
                <a:gd name="T9" fmla="*/ 0 h 37"/>
                <a:gd name="T10" fmla="*/ 288 w 288"/>
                <a:gd name="T11" fmla="*/ 18 h 37"/>
                <a:gd name="T12" fmla="*/ 269 w 28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7">
                  <a:moveTo>
                    <a:pt x="26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9" y="37"/>
                    <a:pt x="0" y="29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80" y="0"/>
                    <a:pt x="288" y="8"/>
                    <a:pt x="288" y="18"/>
                  </a:cubicBezTo>
                  <a:cubicBezTo>
                    <a:pt x="288" y="29"/>
                    <a:pt x="280" y="37"/>
                    <a:pt x="269" y="37"/>
                  </a:cubicBezTo>
                  <a:close/>
                </a:path>
              </a:pathLst>
            </a:custGeom>
            <a:solidFill>
              <a:srgbClr val="27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7"/>
            <p:cNvSpPr>
              <a:spLocks/>
            </p:cNvSpPr>
            <p:nvPr/>
          </p:nvSpPr>
          <p:spPr bwMode="auto">
            <a:xfrm>
              <a:off x="4051300" y="4743835"/>
              <a:ext cx="454025" cy="260350"/>
            </a:xfrm>
            <a:custGeom>
              <a:avLst/>
              <a:gdLst>
                <a:gd name="T0" fmla="*/ 47 w 175"/>
                <a:gd name="T1" fmla="*/ 100 h 100"/>
                <a:gd name="T2" fmla="*/ 16 w 175"/>
                <a:gd name="T3" fmla="*/ 78 h 100"/>
                <a:gd name="T4" fmla="*/ 0 w 175"/>
                <a:gd name="T5" fmla="*/ 23 h 100"/>
                <a:gd name="T6" fmla="*/ 62 w 175"/>
                <a:gd name="T7" fmla="*/ 1 h 100"/>
                <a:gd name="T8" fmla="*/ 103 w 175"/>
                <a:gd name="T9" fmla="*/ 15 h 100"/>
                <a:gd name="T10" fmla="*/ 129 w 175"/>
                <a:gd name="T11" fmla="*/ 6 h 100"/>
                <a:gd name="T12" fmla="*/ 169 w 175"/>
                <a:gd name="T13" fmla="*/ 25 h 100"/>
                <a:gd name="T14" fmla="*/ 150 w 175"/>
                <a:gd name="T15" fmla="*/ 65 h 100"/>
                <a:gd name="T16" fmla="*/ 104 w 175"/>
                <a:gd name="T17" fmla="*/ 81 h 100"/>
                <a:gd name="T18" fmla="*/ 78 w 175"/>
                <a:gd name="T19" fmla="*/ 73 h 100"/>
                <a:gd name="T20" fmla="*/ 56 w 175"/>
                <a:gd name="T21" fmla="*/ 98 h 100"/>
                <a:gd name="T22" fmla="*/ 47 w 175"/>
                <a:gd name="T2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100">
                  <a:moveTo>
                    <a:pt x="47" y="100"/>
                  </a:moveTo>
                  <a:cubicBezTo>
                    <a:pt x="33" y="100"/>
                    <a:pt x="21" y="91"/>
                    <a:pt x="16" y="7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46" y="0"/>
                    <a:pt x="164" y="8"/>
                    <a:pt x="169" y="25"/>
                  </a:cubicBezTo>
                  <a:cubicBezTo>
                    <a:pt x="175" y="41"/>
                    <a:pt x="167" y="59"/>
                    <a:pt x="150" y="65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6" y="84"/>
                    <a:pt x="68" y="95"/>
                    <a:pt x="56" y="98"/>
                  </a:cubicBezTo>
                  <a:cubicBezTo>
                    <a:pt x="53" y="99"/>
                    <a:pt x="50" y="100"/>
                    <a:pt x="47" y="100"/>
                  </a:cubicBezTo>
                  <a:close/>
                </a:path>
              </a:pathLst>
            </a:custGeom>
            <a:solidFill>
              <a:srgbClr val="B12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8"/>
            <p:cNvSpPr>
              <a:spLocks/>
            </p:cNvSpPr>
            <p:nvPr/>
          </p:nvSpPr>
          <p:spPr bwMode="auto">
            <a:xfrm>
              <a:off x="2989263" y="3256348"/>
              <a:ext cx="223838" cy="93663"/>
            </a:xfrm>
            <a:custGeom>
              <a:avLst/>
              <a:gdLst>
                <a:gd name="T0" fmla="*/ 141 w 141"/>
                <a:gd name="T1" fmla="*/ 59 h 59"/>
                <a:gd name="T2" fmla="*/ 0 w 141"/>
                <a:gd name="T3" fmla="*/ 59 h 59"/>
                <a:gd name="T4" fmla="*/ 0 w 141"/>
                <a:gd name="T5" fmla="*/ 0 h 59"/>
                <a:gd name="T6" fmla="*/ 118 w 141"/>
                <a:gd name="T7" fmla="*/ 0 h 59"/>
                <a:gd name="T8" fmla="*/ 141 w 14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9">
                  <a:moveTo>
                    <a:pt x="141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41" y="5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Freeform 459"/>
            <p:cNvSpPr>
              <a:spLocks/>
            </p:cNvSpPr>
            <p:nvPr/>
          </p:nvSpPr>
          <p:spPr bwMode="auto">
            <a:xfrm>
              <a:off x="2963863" y="2795973"/>
              <a:ext cx="142875" cy="163513"/>
            </a:xfrm>
            <a:custGeom>
              <a:avLst/>
              <a:gdLst>
                <a:gd name="T0" fmla="*/ 52 w 55"/>
                <a:gd name="T1" fmla="*/ 26 h 63"/>
                <a:gd name="T2" fmla="*/ 34 w 55"/>
                <a:gd name="T3" fmla="*/ 60 h 63"/>
                <a:gd name="T4" fmla="*/ 3 w 55"/>
                <a:gd name="T5" fmla="*/ 37 h 63"/>
                <a:gd name="T6" fmla="*/ 21 w 55"/>
                <a:gd name="T7" fmla="*/ 3 h 63"/>
                <a:gd name="T8" fmla="*/ 52 w 55"/>
                <a:gd name="T9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52" y="26"/>
                  </a:moveTo>
                  <a:cubicBezTo>
                    <a:pt x="55" y="42"/>
                    <a:pt x="48" y="57"/>
                    <a:pt x="34" y="60"/>
                  </a:cubicBezTo>
                  <a:cubicBezTo>
                    <a:pt x="21" y="63"/>
                    <a:pt x="7" y="53"/>
                    <a:pt x="3" y="37"/>
                  </a:cubicBezTo>
                  <a:cubicBezTo>
                    <a:pt x="0" y="22"/>
                    <a:pt x="8" y="6"/>
                    <a:pt x="21" y="3"/>
                  </a:cubicBezTo>
                  <a:cubicBezTo>
                    <a:pt x="34" y="0"/>
                    <a:pt x="48" y="11"/>
                    <a:pt x="52" y="26"/>
                  </a:cubicBezTo>
                  <a:close/>
                </a:path>
              </a:pathLst>
            </a:custGeom>
            <a:solidFill>
              <a:srgbClr val="EEA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Oval 460"/>
            <p:cNvSpPr>
              <a:spLocks noChangeArrowheads="1"/>
            </p:cNvSpPr>
            <p:nvPr/>
          </p:nvSpPr>
          <p:spPr bwMode="auto">
            <a:xfrm>
              <a:off x="2501900" y="2638810"/>
              <a:ext cx="357188" cy="393700"/>
            </a:xfrm>
            <a:prstGeom prst="ellipse">
              <a:avLst/>
            </a:prstGeom>
            <a:solidFill>
              <a:srgbClr val="CB4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61"/>
            <p:cNvSpPr>
              <a:spLocks/>
            </p:cNvSpPr>
            <p:nvPr/>
          </p:nvSpPr>
          <p:spPr bwMode="auto">
            <a:xfrm>
              <a:off x="3954463" y="3423035"/>
              <a:ext cx="215900" cy="152400"/>
            </a:xfrm>
            <a:custGeom>
              <a:avLst/>
              <a:gdLst>
                <a:gd name="T0" fmla="*/ 124 w 136"/>
                <a:gd name="T1" fmla="*/ 96 h 96"/>
                <a:gd name="T2" fmla="*/ 0 w 136"/>
                <a:gd name="T3" fmla="*/ 19 h 96"/>
                <a:gd name="T4" fmla="*/ 13 w 136"/>
                <a:gd name="T5" fmla="*/ 0 h 96"/>
                <a:gd name="T6" fmla="*/ 136 w 136"/>
                <a:gd name="T7" fmla="*/ 77 h 96"/>
                <a:gd name="T8" fmla="*/ 124 w 13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96">
                  <a:moveTo>
                    <a:pt x="124" y="96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6" y="77"/>
                  </a:lnTo>
                  <a:lnTo>
                    <a:pt x="124" y="96"/>
                  </a:lnTo>
                  <a:close/>
                </a:path>
              </a:pathLst>
            </a:custGeom>
            <a:solidFill>
              <a:srgbClr val="AFC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62"/>
            <p:cNvSpPr>
              <a:spLocks/>
            </p:cNvSpPr>
            <p:nvPr/>
          </p:nvSpPr>
          <p:spPr bwMode="auto">
            <a:xfrm>
              <a:off x="3924300" y="3477010"/>
              <a:ext cx="147638" cy="114300"/>
            </a:xfrm>
            <a:custGeom>
              <a:avLst/>
              <a:gdLst>
                <a:gd name="T0" fmla="*/ 81 w 93"/>
                <a:gd name="T1" fmla="*/ 72 h 72"/>
                <a:gd name="T2" fmla="*/ 0 w 93"/>
                <a:gd name="T3" fmla="*/ 20 h 72"/>
                <a:gd name="T4" fmla="*/ 11 w 93"/>
                <a:gd name="T5" fmla="*/ 0 h 72"/>
                <a:gd name="T6" fmla="*/ 93 w 93"/>
                <a:gd name="T7" fmla="*/ 52 h 72"/>
                <a:gd name="T8" fmla="*/ 81 w 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81" y="72"/>
                  </a:moveTo>
                  <a:lnTo>
                    <a:pt x="0" y="20"/>
                  </a:lnTo>
                  <a:lnTo>
                    <a:pt x="11" y="0"/>
                  </a:lnTo>
                  <a:lnTo>
                    <a:pt x="93" y="52"/>
                  </a:lnTo>
                  <a:lnTo>
                    <a:pt x="81" y="72"/>
                  </a:lnTo>
                  <a:close/>
                </a:path>
              </a:pathLst>
            </a:custGeom>
            <a:solidFill>
              <a:srgbClr val="AFC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63"/>
            <p:cNvSpPr>
              <a:spLocks/>
            </p:cNvSpPr>
            <p:nvPr/>
          </p:nvSpPr>
          <p:spPr bwMode="auto">
            <a:xfrm>
              <a:off x="3867150" y="3567498"/>
              <a:ext cx="177800" cy="130175"/>
            </a:xfrm>
            <a:custGeom>
              <a:avLst/>
              <a:gdLst>
                <a:gd name="T0" fmla="*/ 101 w 112"/>
                <a:gd name="T1" fmla="*/ 82 h 82"/>
                <a:gd name="T2" fmla="*/ 0 w 112"/>
                <a:gd name="T3" fmla="*/ 20 h 82"/>
                <a:gd name="T4" fmla="*/ 11 w 112"/>
                <a:gd name="T5" fmla="*/ 0 h 82"/>
                <a:gd name="T6" fmla="*/ 112 w 112"/>
                <a:gd name="T7" fmla="*/ 62 h 82"/>
                <a:gd name="T8" fmla="*/ 101 w 112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2">
                  <a:moveTo>
                    <a:pt x="101" y="82"/>
                  </a:moveTo>
                  <a:lnTo>
                    <a:pt x="0" y="20"/>
                  </a:lnTo>
                  <a:lnTo>
                    <a:pt x="11" y="0"/>
                  </a:lnTo>
                  <a:lnTo>
                    <a:pt x="112" y="62"/>
                  </a:lnTo>
                  <a:lnTo>
                    <a:pt x="101" y="82"/>
                  </a:lnTo>
                  <a:close/>
                </a:path>
              </a:pathLst>
            </a:custGeom>
            <a:solidFill>
              <a:srgbClr val="AFC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64"/>
            <p:cNvSpPr>
              <a:spLocks/>
            </p:cNvSpPr>
            <p:nvPr/>
          </p:nvSpPr>
          <p:spPr bwMode="auto">
            <a:xfrm>
              <a:off x="3830638" y="3624648"/>
              <a:ext cx="176213" cy="130175"/>
            </a:xfrm>
            <a:custGeom>
              <a:avLst/>
              <a:gdLst>
                <a:gd name="T0" fmla="*/ 99 w 111"/>
                <a:gd name="T1" fmla="*/ 82 h 82"/>
                <a:gd name="T2" fmla="*/ 0 w 111"/>
                <a:gd name="T3" fmla="*/ 20 h 82"/>
                <a:gd name="T4" fmla="*/ 11 w 111"/>
                <a:gd name="T5" fmla="*/ 0 h 82"/>
                <a:gd name="T6" fmla="*/ 111 w 111"/>
                <a:gd name="T7" fmla="*/ 62 h 82"/>
                <a:gd name="T8" fmla="*/ 99 w 11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2">
                  <a:moveTo>
                    <a:pt x="99" y="82"/>
                  </a:moveTo>
                  <a:lnTo>
                    <a:pt x="0" y="20"/>
                  </a:lnTo>
                  <a:lnTo>
                    <a:pt x="11" y="0"/>
                  </a:lnTo>
                  <a:lnTo>
                    <a:pt x="111" y="62"/>
                  </a:lnTo>
                  <a:lnTo>
                    <a:pt x="99" y="82"/>
                  </a:lnTo>
                  <a:close/>
                </a:path>
              </a:pathLst>
            </a:custGeom>
            <a:solidFill>
              <a:srgbClr val="AFC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65"/>
            <p:cNvSpPr>
              <a:spLocks/>
            </p:cNvSpPr>
            <p:nvPr/>
          </p:nvSpPr>
          <p:spPr bwMode="auto">
            <a:xfrm>
              <a:off x="3781425" y="3705610"/>
              <a:ext cx="114300" cy="90488"/>
            </a:xfrm>
            <a:custGeom>
              <a:avLst/>
              <a:gdLst>
                <a:gd name="T0" fmla="*/ 60 w 72"/>
                <a:gd name="T1" fmla="*/ 57 h 57"/>
                <a:gd name="T2" fmla="*/ 0 w 72"/>
                <a:gd name="T3" fmla="*/ 18 h 57"/>
                <a:gd name="T4" fmla="*/ 13 w 72"/>
                <a:gd name="T5" fmla="*/ 0 h 57"/>
                <a:gd name="T6" fmla="*/ 72 w 72"/>
                <a:gd name="T7" fmla="*/ 39 h 57"/>
                <a:gd name="T8" fmla="*/ 60 w 7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7">
                  <a:moveTo>
                    <a:pt x="60" y="57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72" y="39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AFC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66"/>
            <p:cNvSpPr>
              <a:spLocks/>
            </p:cNvSpPr>
            <p:nvPr/>
          </p:nvSpPr>
          <p:spPr bwMode="auto">
            <a:xfrm>
              <a:off x="4244975" y="4094548"/>
              <a:ext cx="215900" cy="1174750"/>
            </a:xfrm>
            <a:custGeom>
              <a:avLst/>
              <a:gdLst>
                <a:gd name="T0" fmla="*/ 83 w 83"/>
                <a:gd name="T1" fmla="*/ 411 h 452"/>
                <a:gd name="T2" fmla="*/ 41 w 83"/>
                <a:gd name="T3" fmla="*/ 452 h 452"/>
                <a:gd name="T4" fmla="*/ 0 w 83"/>
                <a:gd name="T5" fmla="*/ 411 h 452"/>
                <a:gd name="T6" fmla="*/ 0 w 83"/>
                <a:gd name="T7" fmla="*/ 0 h 452"/>
                <a:gd name="T8" fmla="*/ 83 w 83"/>
                <a:gd name="T9" fmla="*/ 0 h 452"/>
                <a:gd name="T10" fmla="*/ 83 w 83"/>
                <a:gd name="T1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52">
                  <a:moveTo>
                    <a:pt x="83" y="411"/>
                  </a:moveTo>
                  <a:cubicBezTo>
                    <a:pt x="83" y="434"/>
                    <a:pt x="64" y="452"/>
                    <a:pt x="41" y="452"/>
                  </a:cubicBezTo>
                  <a:cubicBezTo>
                    <a:pt x="18" y="452"/>
                    <a:pt x="0" y="434"/>
                    <a:pt x="0" y="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1"/>
                    <a:pt x="83" y="411"/>
                    <a:pt x="83" y="411"/>
                  </a:cubicBezTo>
                </a:path>
              </a:pathLst>
            </a:custGeom>
            <a:solidFill>
              <a:srgbClr val="C9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7"/>
            <p:cNvSpPr>
              <a:spLocks/>
            </p:cNvSpPr>
            <p:nvPr/>
          </p:nvSpPr>
          <p:spPr bwMode="auto">
            <a:xfrm>
              <a:off x="4244975" y="4094548"/>
              <a:ext cx="215900" cy="280988"/>
            </a:xfrm>
            <a:custGeom>
              <a:avLst/>
              <a:gdLst>
                <a:gd name="T0" fmla="*/ 136 w 136"/>
                <a:gd name="T1" fmla="*/ 0 h 177"/>
                <a:gd name="T2" fmla="*/ 0 w 136"/>
                <a:gd name="T3" fmla="*/ 0 h 177"/>
                <a:gd name="T4" fmla="*/ 0 w 136"/>
                <a:gd name="T5" fmla="*/ 177 h 177"/>
                <a:gd name="T6" fmla="*/ 136 w 136"/>
                <a:gd name="T7" fmla="*/ 97 h 177"/>
                <a:gd name="T8" fmla="*/ 136 w 136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7">
                  <a:moveTo>
                    <a:pt x="136" y="0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136" y="9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93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8"/>
            <p:cNvSpPr>
              <a:spLocks/>
            </p:cNvSpPr>
            <p:nvPr/>
          </p:nvSpPr>
          <p:spPr bwMode="auto">
            <a:xfrm>
              <a:off x="4244975" y="4094548"/>
              <a:ext cx="215900" cy="280988"/>
            </a:xfrm>
            <a:custGeom>
              <a:avLst/>
              <a:gdLst>
                <a:gd name="T0" fmla="*/ 136 w 136"/>
                <a:gd name="T1" fmla="*/ 0 h 177"/>
                <a:gd name="T2" fmla="*/ 0 w 136"/>
                <a:gd name="T3" fmla="*/ 0 h 177"/>
                <a:gd name="T4" fmla="*/ 0 w 136"/>
                <a:gd name="T5" fmla="*/ 177 h 177"/>
                <a:gd name="T6" fmla="*/ 136 w 136"/>
                <a:gd name="T7" fmla="*/ 97 h 177"/>
                <a:gd name="T8" fmla="*/ 136 w 136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7">
                  <a:moveTo>
                    <a:pt x="136" y="0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136" y="97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5382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  <p:bldP spid="6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7"/>
          <p:cNvSpPr txBox="1">
            <a:spLocks/>
          </p:cNvSpPr>
          <p:nvPr/>
        </p:nvSpPr>
        <p:spPr>
          <a:xfrm>
            <a:off x="6518662" y="915087"/>
            <a:ext cx="5063145" cy="50031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000"/>
              </a:lnSpc>
            </a:pPr>
            <a:r>
              <a:rPr lang="en-ID" sz="8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EXPLAIN</a:t>
            </a:r>
          </a:p>
          <a:p>
            <a:pPr>
              <a:lnSpc>
                <a:spcPts val="9000"/>
              </a:lnSpc>
            </a:pPr>
            <a:r>
              <a:rPr lang="en-ID" sz="8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</a:t>
            </a:r>
          </a:p>
          <a:p>
            <a:pPr>
              <a:lnSpc>
                <a:spcPts val="9000"/>
              </a:lnSpc>
            </a:pPr>
            <a:r>
              <a:rPr lang="en-ID" sz="8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</a:t>
            </a:r>
            <a:br>
              <a:rPr lang="en-ID" sz="8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ID" sz="8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KNOW</a:t>
            </a:r>
            <a:endParaRPr lang="en-US" sz="88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50" name="Picture 2" descr="C:\Users\Erika\Desktop\einst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582" y="890116"/>
            <a:ext cx="5724596" cy="485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49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47"/>
          <p:cNvSpPr txBox="1">
            <a:spLocks/>
          </p:cNvSpPr>
          <p:nvPr/>
        </p:nvSpPr>
        <p:spPr>
          <a:xfrm>
            <a:off x="181155" y="516219"/>
            <a:ext cx="5822830" cy="8180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Code is a Collaborative Opportunity</a:t>
            </a:r>
            <a:endParaRPr lang="en-US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 flipH="1">
            <a:off x="-426141" y="1661014"/>
            <a:ext cx="5075778" cy="3203523"/>
            <a:chOff x="293688" y="3036888"/>
            <a:chExt cx="4751388" cy="2998788"/>
          </a:xfrm>
        </p:grpSpPr>
        <p:sp>
          <p:nvSpPr>
            <p:cNvPr id="121" name="AutoShape 105"/>
            <p:cNvSpPr>
              <a:spLocks noChangeAspect="1" noChangeArrowheads="1" noTextEdit="1"/>
            </p:cNvSpPr>
            <p:nvPr/>
          </p:nvSpPr>
          <p:spPr bwMode="auto">
            <a:xfrm>
              <a:off x="293688" y="3038475"/>
              <a:ext cx="4749800" cy="29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2803526" y="4902200"/>
              <a:ext cx="53975" cy="158750"/>
            </a:xfrm>
            <a:custGeom>
              <a:avLst/>
              <a:gdLst>
                <a:gd name="T0" fmla="*/ 23 w 34"/>
                <a:gd name="T1" fmla="*/ 2 h 100"/>
                <a:gd name="T2" fmla="*/ 0 w 34"/>
                <a:gd name="T3" fmla="*/ 0 h 100"/>
                <a:gd name="T4" fmla="*/ 11 w 34"/>
                <a:gd name="T5" fmla="*/ 100 h 100"/>
                <a:gd name="T6" fmla="*/ 34 w 34"/>
                <a:gd name="T7" fmla="*/ 95 h 100"/>
                <a:gd name="T8" fmla="*/ 23 w 34"/>
                <a:gd name="T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0">
                  <a:moveTo>
                    <a:pt x="23" y="2"/>
                  </a:moveTo>
                  <a:lnTo>
                    <a:pt x="0" y="0"/>
                  </a:lnTo>
                  <a:lnTo>
                    <a:pt x="11" y="100"/>
                  </a:lnTo>
                  <a:lnTo>
                    <a:pt x="34" y="95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2820988" y="3916363"/>
              <a:ext cx="2224088" cy="1155700"/>
            </a:xfrm>
            <a:custGeom>
              <a:avLst/>
              <a:gdLst>
                <a:gd name="T0" fmla="*/ 1280 w 1280"/>
                <a:gd name="T1" fmla="*/ 0 h 665"/>
                <a:gd name="T2" fmla="*/ 16 w 1280"/>
                <a:gd name="T3" fmla="*/ 665 h 665"/>
                <a:gd name="T4" fmla="*/ 0 w 1280"/>
                <a:gd name="T5" fmla="*/ 563 h 665"/>
                <a:gd name="T6" fmla="*/ 1051 w 1280"/>
                <a:gd name="T7" fmla="*/ 0 h 665"/>
                <a:gd name="T8" fmla="*/ 1280 w 1280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665">
                  <a:moveTo>
                    <a:pt x="1280" y="0"/>
                  </a:moveTo>
                  <a:cubicBezTo>
                    <a:pt x="1280" y="0"/>
                    <a:pt x="926" y="441"/>
                    <a:pt x="16" y="665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928" y="219"/>
                    <a:pt x="1051" y="0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9"/>
            <p:cNvSpPr>
              <a:spLocks/>
            </p:cNvSpPr>
            <p:nvPr/>
          </p:nvSpPr>
          <p:spPr bwMode="auto">
            <a:xfrm>
              <a:off x="2974976" y="4997450"/>
              <a:ext cx="33338" cy="31750"/>
            </a:xfrm>
            <a:custGeom>
              <a:avLst/>
              <a:gdLst>
                <a:gd name="T0" fmla="*/ 10 w 19"/>
                <a:gd name="T1" fmla="*/ 19 h 19"/>
                <a:gd name="T2" fmla="*/ 0 w 19"/>
                <a:gd name="T3" fmla="*/ 9 h 19"/>
                <a:gd name="T4" fmla="*/ 10 w 19"/>
                <a:gd name="T5" fmla="*/ 0 h 19"/>
                <a:gd name="T6" fmla="*/ 19 w 19"/>
                <a:gd name="T7" fmla="*/ 9 h 19"/>
                <a:gd name="T8" fmla="*/ 1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2917826" y="5005388"/>
              <a:ext cx="33338" cy="33338"/>
            </a:xfrm>
            <a:custGeom>
              <a:avLst/>
              <a:gdLst>
                <a:gd name="T0" fmla="*/ 10 w 19"/>
                <a:gd name="T1" fmla="*/ 19 h 19"/>
                <a:gd name="T2" fmla="*/ 0 w 19"/>
                <a:gd name="T3" fmla="*/ 9 h 19"/>
                <a:gd name="T4" fmla="*/ 10 w 19"/>
                <a:gd name="T5" fmla="*/ 0 h 19"/>
                <a:gd name="T6" fmla="*/ 19 w 19"/>
                <a:gd name="T7" fmla="*/ 10 h 19"/>
                <a:gd name="T8" fmla="*/ 1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2862263" y="5013325"/>
              <a:ext cx="33338" cy="33338"/>
            </a:xfrm>
            <a:custGeom>
              <a:avLst/>
              <a:gdLst>
                <a:gd name="T0" fmla="*/ 10 w 19"/>
                <a:gd name="T1" fmla="*/ 19 h 19"/>
                <a:gd name="T2" fmla="*/ 0 w 19"/>
                <a:gd name="T3" fmla="*/ 10 h 19"/>
                <a:gd name="T4" fmla="*/ 10 w 19"/>
                <a:gd name="T5" fmla="*/ 0 h 19"/>
                <a:gd name="T6" fmla="*/ 19 w 19"/>
                <a:gd name="T7" fmla="*/ 10 h 19"/>
                <a:gd name="T8" fmla="*/ 1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1577976" y="3916363"/>
              <a:ext cx="1730375" cy="1916113"/>
            </a:xfrm>
            <a:custGeom>
              <a:avLst/>
              <a:gdLst>
                <a:gd name="T0" fmla="*/ 520 w 996"/>
                <a:gd name="T1" fmla="*/ 335 h 1103"/>
                <a:gd name="T2" fmla="*/ 680 w 996"/>
                <a:gd name="T3" fmla="*/ 621 h 1103"/>
                <a:gd name="T4" fmla="*/ 678 w 996"/>
                <a:gd name="T5" fmla="*/ 628 h 1103"/>
                <a:gd name="T6" fmla="*/ 392 w 996"/>
                <a:gd name="T7" fmla="*/ 787 h 1103"/>
                <a:gd name="T8" fmla="*/ 69 w 996"/>
                <a:gd name="T9" fmla="*/ 696 h 1103"/>
                <a:gd name="T10" fmla="*/ 0 w 996"/>
                <a:gd name="T11" fmla="*/ 938 h 1103"/>
                <a:gd name="T12" fmla="*/ 323 w 996"/>
                <a:gd name="T13" fmla="*/ 1030 h 1103"/>
                <a:gd name="T14" fmla="*/ 921 w 996"/>
                <a:gd name="T15" fmla="*/ 696 h 1103"/>
                <a:gd name="T16" fmla="*/ 923 w 996"/>
                <a:gd name="T17" fmla="*/ 689 h 1103"/>
                <a:gd name="T18" fmla="*/ 589 w 996"/>
                <a:gd name="T19" fmla="*/ 92 h 1103"/>
                <a:gd name="T20" fmla="*/ 266 w 996"/>
                <a:gd name="T21" fmla="*/ 0 h 1103"/>
                <a:gd name="T22" fmla="*/ 197 w 996"/>
                <a:gd name="T23" fmla="*/ 243 h 1103"/>
                <a:gd name="T24" fmla="*/ 520 w 996"/>
                <a:gd name="T25" fmla="*/ 335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6" h="1103">
                  <a:moveTo>
                    <a:pt x="520" y="335"/>
                  </a:moveTo>
                  <a:cubicBezTo>
                    <a:pt x="643" y="369"/>
                    <a:pt x="715" y="498"/>
                    <a:pt x="680" y="621"/>
                  </a:cubicBezTo>
                  <a:cubicBezTo>
                    <a:pt x="678" y="628"/>
                    <a:pt x="678" y="628"/>
                    <a:pt x="678" y="628"/>
                  </a:cubicBezTo>
                  <a:cubicBezTo>
                    <a:pt x="643" y="750"/>
                    <a:pt x="515" y="822"/>
                    <a:pt x="392" y="787"/>
                  </a:cubicBezTo>
                  <a:cubicBezTo>
                    <a:pt x="69" y="696"/>
                    <a:pt x="69" y="696"/>
                    <a:pt x="69" y="69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323" y="1030"/>
                    <a:pt x="323" y="1030"/>
                    <a:pt x="323" y="1030"/>
                  </a:cubicBezTo>
                  <a:cubicBezTo>
                    <a:pt x="580" y="1103"/>
                    <a:pt x="848" y="953"/>
                    <a:pt x="921" y="696"/>
                  </a:cubicBezTo>
                  <a:cubicBezTo>
                    <a:pt x="923" y="689"/>
                    <a:pt x="923" y="689"/>
                    <a:pt x="923" y="689"/>
                  </a:cubicBezTo>
                  <a:cubicBezTo>
                    <a:pt x="996" y="433"/>
                    <a:pt x="846" y="164"/>
                    <a:pt x="589" y="92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520" y="335"/>
                    <a:pt x="520" y="335"/>
                    <a:pt x="520" y="335"/>
                  </a:cubicBezTo>
                </a:path>
              </a:pathLst>
            </a:custGeom>
            <a:solidFill>
              <a:srgbClr val="B3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1193801" y="5016500"/>
              <a:ext cx="504825" cy="528638"/>
            </a:xfrm>
            <a:custGeom>
              <a:avLst/>
              <a:gdLst>
                <a:gd name="T0" fmla="*/ 76 w 318"/>
                <a:gd name="T1" fmla="*/ 0 h 333"/>
                <a:gd name="T2" fmla="*/ 0 w 318"/>
                <a:gd name="T3" fmla="*/ 266 h 333"/>
                <a:gd name="T4" fmla="*/ 242 w 318"/>
                <a:gd name="T5" fmla="*/ 333 h 333"/>
                <a:gd name="T6" fmla="*/ 318 w 318"/>
                <a:gd name="T7" fmla="*/ 69 h 333"/>
                <a:gd name="T8" fmla="*/ 76 w 318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33">
                  <a:moveTo>
                    <a:pt x="76" y="0"/>
                  </a:moveTo>
                  <a:lnTo>
                    <a:pt x="0" y="266"/>
                  </a:lnTo>
                  <a:lnTo>
                    <a:pt x="242" y="333"/>
                  </a:lnTo>
                  <a:lnTo>
                    <a:pt x="318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1193801" y="5016500"/>
              <a:ext cx="504825" cy="528638"/>
            </a:xfrm>
            <a:custGeom>
              <a:avLst/>
              <a:gdLst>
                <a:gd name="T0" fmla="*/ 76 w 318"/>
                <a:gd name="T1" fmla="*/ 0 h 333"/>
                <a:gd name="T2" fmla="*/ 0 w 318"/>
                <a:gd name="T3" fmla="*/ 266 h 333"/>
                <a:gd name="T4" fmla="*/ 242 w 318"/>
                <a:gd name="T5" fmla="*/ 333 h 333"/>
                <a:gd name="T6" fmla="*/ 318 w 318"/>
                <a:gd name="T7" fmla="*/ 69 h 333"/>
                <a:gd name="T8" fmla="*/ 76 w 318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33">
                  <a:moveTo>
                    <a:pt x="76" y="0"/>
                  </a:moveTo>
                  <a:lnTo>
                    <a:pt x="0" y="266"/>
                  </a:lnTo>
                  <a:lnTo>
                    <a:pt x="242" y="333"/>
                  </a:lnTo>
                  <a:lnTo>
                    <a:pt x="318" y="6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5"/>
            <p:cNvSpPr>
              <a:spLocks/>
            </p:cNvSpPr>
            <p:nvPr/>
          </p:nvSpPr>
          <p:spPr bwMode="auto">
            <a:xfrm>
              <a:off x="1536701" y="3808413"/>
              <a:ext cx="503238" cy="530225"/>
            </a:xfrm>
            <a:custGeom>
              <a:avLst/>
              <a:gdLst>
                <a:gd name="T0" fmla="*/ 0 w 317"/>
                <a:gd name="T1" fmla="*/ 265 h 334"/>
                <a:gd name="T2" fmla="*/ 242 w 317"/>
                <a:gd name="T3" fmla="*/ 334 h 334"/>
                <a:gd name="T4" fmla="*/ 317 w 317"/>
                <a:gd name="T5" fmla="*/ 68 h 334"/>
                <a:gd name="T6" fmla="*/ 75 w 317"/>
                <a:gd name="T7" fmla="*/ 0 h 334"/>
                <a:gd name="T8" fmla="*/ 0 w 317"/>
                <a:gd name="T9" fmla="*/ 26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4">
                  <a:moveTo>
                    <a:pt x="0" y="265"/>
                  </a:moveTo>
                  <a:lnTo>
                    <a:pt x="242" y="334"/>
                  </a:lnTo>
                  <a:lnTo>
                    <a:pt x="317" y="68"/>
                  </a:lnTo>
                  <a:lnTo>
                    <a:pt x="75" y="0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542926" y="4545013"/>
              <a:ext cx="660400" cy="935038"/>
            </a:xfrm>
            <a:custGeom>
              <a:avLst/>
              <a:gdLst>
                <a:gd name="T0" fmla="*/ 146 w 380"/>
                <a:gd name="T1" fmla="*/ 538 h 538"/>
                <a:gd name="T2" fmla="*/ 380 w 380"/>
                <a:gd name="T3" fmla="*/ 511 h 538"/>
                <a:gd name="T4" fmla="*/ 196 w 380"/>
                <a:gd name="T5" fmla="*/ 0 h 538"/>
                <a:gd name="T6" fmla="*/ 0 w 380"/>
                <a:gd name="T7" fmla="*/ 126 h 538"/>
                <a:gd name="T8" fmla="*/ 146 w 380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38">
                  <a:moveTo>
                    <a:pt x="146" y="538"/>
                  </a:moveTo>
                  <a:cubicBezTo>
                    <a:pt x="224" y="526"/>
                    <a:pt x="302" y="517"/>
                    <a:pt x="380" y="511"/>
                  </a:cubicBezTo>
                  <a:cubicBezTo>
                    <a:pt x="375" y="329"/>
                    <a:pt x="312" y="149"/>
                    <a:pt x="196" y="0"/>
                  </a:cubicBezTo>
                  <a:cubicBezTo>
                    <a:pt x="129" y="40"/>
                    <a:pt x="64" y="82"/>
                    <a:pt x="0" y="126"/>
                  </a:cubicBezTo>
                  <a:cubicBezTo>
                    <a:pt x="94" y="247"/>
                    <a:pt x="143" y="392"/>
                    <a:pt x="146" y="538"/>
                  </a:cubicBezTo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7"/>
            <p:cNvSpPr>
              <a:spLocks noEditPoints="1"/>
            </p:cNvSpPr>
            <p:nvPr/>
          </p:nvSpPr>
          <p:spPr bwMode="auto">
            <a:xfrm>
              <a:off x="574676" y="4578350"/>
              <a:ext cx="603250" cy="876300"/>
            </a:xfrm>
            <a:custGeom>
              <a:avLst/>
              <a:gdLst>
                <a:gd name="T0" fmla="*/ 174 w 347"/>
                <a:gd name="T1" fmla="*/ 0 h 505"/>
                <a:gd name="T2" fmla="*/ 121 w 347"/>
                <a:gd name="T3" fmla="*/ 32 h 505"/>
                <a:gd name="T4" fmla="*/ 52 w 347"/>
                <a:gd name="T5" fmla="*/ 75 h 505"/>
                <a:gd name="T6" fmla="*/ 0 w 347"/>
                <a:gd name="T7" fmla="*/ 109 h 505"/>
                <a:gd name="T8" fmla="*/ 31 w 347"/>
                <a:gd name="T9" fmla="*/ 154 h 505"/>
                <a:gd name="T10" fmla="*/ 136 w 347"/>
                <a:gd name="T11" fmla="*/ 453 h 505"/>
                <a:gd name="T12" fmla="*/ 140 w 347"/>
                <a:gd name="T13" fmla="*/ 505 h 505"/>
                <a:gd name="T14" fmla="*/ 203 w 347"/>
                <a:gd name="T15" fmla="*/ 496 h 505"/>
                <a:gd name="T16" fmla="*/ 284 w 347"/>
                <a:gd name="T17" fmla="*/ 486 h 505"/>
                <a:gd name="T18" fmla="*/ 347 w 347"/>
                <a:gd name="T19" fmla="*/ 479 h 505"/>
                <a:gd name="T20" fmla="*/ 341 w 347"/>
                <a:gd name="T21" fmla="*/ 414 h 505"/>
                <a:gd name="T22" fmla="*/ 212 w 347"/>
                <a:gd name="T23" fmla="*/ 55 h 505"/>
                <a:gd name="T24" fmla="*/ 174 w 347"/>
                <a:gd name="T25" fmla="*/ 0 h 505"/>
                <a:gd name="T26" fmla="*/ 156 w 347"/>
                <a:gd name="T27" fmla="*/ 444 h 505"/>
                <a:gd name="T28" fmla="*/ 155 w 347"/>
                <a:gd name="T29" fmla="*/ 445 h 505"/>
                <a:gd name="T30" fmla="*/ 128 w 347"/>
                <a:gd name="T31" fmla="*/ 319 h 505"/>
                <a:gd name="T32" fmla="*/ 221 w 347"/>
                <a:gd name="T33" fmla="*/ 336 h 505"/>
                <a:gd name="T34" fmla="*/ 289 w 347"/>
                <a:gd name="T35" fmla="*/ 266 h 505"/>
                <a:gd name="T36" fmla="*/ 321 w 347"/>
                <a:gd name="T37" fmla="*/ 413 h 505"/>
                <a:gd name="T38" fmla="*/ 279 w 347"/>
                <a:gd name="T39" fmla="*/ 467 h 505"/>
                <a:gd name="T40" fmla="*/ 206 w 347"/>
                <a:gd name="T41" fmla="*/ 478 h 505"/>
                <a:gd name="T42" fmla="*/ 156 w 347"/>
                <a:gd name="T43" fmla="*/ 444 h 505"/>
                <a:gd name="T44" fmla="*/ 129 w 347"/>
                <a:gd name="T45" fmla="*/ 50 h 505"/>
                <a:gd name="T46" fmla="*/ 197 w 347"/>
                <a:gd name="T47" fmla="*/ 67 h 505"/>
                <a:gd name="T48" fmla="*/ 267 w 347"/>
                <a:gd name="T49" fmla="*/ 203 h 505"/>
                <a:gd name="T50" fmla="*/ 169 w 347"/>
                <a:gd name="T51" fmla="*/ 191 h 505"/>
                <a:gd name="T52" fmla="*/ 109 w 347"/>
                <a:gd name="T53" fmla="*/ 265 h 505"/>
                <a:gd name="T54" fmla="*/ 50 w 347"/>
                <a:gd name="T55" fmla="*/ 148 h 505"/>
                <a:gd name="T56" fmla="*/ 51 w 347"/>
                <a:gd name="T57" fmla="*/ 147 h 505"/>
                <a:gd name="T58" fmla="*/ 67 w 347"/>
                <a:gd name="T59" fmla="*/ 87 h 505"/>
                <a:gd name="T60" fmla="*/ 129 w 347"/>
                <a:gd name="T61" fmla="*/ 5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7" h="505">
                  <a:moveTo>
                    <a:pt x="174" y="0"/>
                  </a:moveTo>
                  <a:cubicBezTo>
                    <a:pt x="156" y="11"/>
                    <a:pt x="139" y="21"/>
                    <a:pt x="121" y="32"/>
                  </a:cubicBezTo>
                  <a:cubicBezTo>
                    <a:pt x="98" y="46"/>
                    <a:pt x="75" y="60"/>
                    <a:pt x="52" y="75"/>
                  </a:cubicBezTo>
                  <a:cubicBezTo>
                    <a:pt x="35" y="86"/>
                    <a:pt x="17" y="97"/>
                    <a:pt x="0" y="109"/>
                  </a:cubicBezTo>
                  <a:cubicBezTo>
                    <a:pt x="11" y="123"/>
                    <a:pt x="21" y="139"/>
                    <a:pt x="31" y="154"/>
                  </a:cubicBezTo>
                  <a:cubicBezTo>
                    <a:pt x="89" y="246"/>
                    <a:pt x="124" y="348"/>
                    <a:pt x="136" y="453"/>
                  </a:cubicBezTo>
                  <a:cubicBezTo>
                    <a:pt x="138" y="470"/>
                    <a:pt x="140" y="488"/>
                    <a:pt x="140" y="505"/>
                  </a:cubicBezTo>
                  <a:cubicBezTo>
                    <a:pt x="161" y="502"/>
                    <a:pt x="182" y="499"/>
                    <a:pt x="203" y="496"/>
                  </a:cubicBezTo>
                  <a:cubicBezTo>
                    <a:pt x="230" y="492"/>
                    <a:pt x="257" y="489"/>
                    <a:pt x="284" y="486"/>
                  </a:cubicBezTo>
                  <a:cubicBezTo>
                    <a:pt x="305" y="483"/>
                    <a:pt x="326" y="481"/>
                    <a:pt x="347" y="479"/>
                  </a:cubicBezTo>
                  <a:cubicBezTo>
                    <a:pt x="346" y="457"/>
                    <a:pt x="344" y="436"/>
                    <a:pt x="341" y="414"/>
                  </a:cubicBezTo>
                  <a:cubicBezTo>
                    <a:pt x="326" y="288"/>
                    <a:pt x="283" y="165"/>
                    <a:pt x="212" y="55"/>
                  </a:cubicBezTo>
                  <a:cubicBezTo>
                    <a:pt x="200" y="36"/>
                    <a:pt x="188" y="18"/>
                    <a:pt x="174" y="0"/>
                  </a:cubicBezTo>
                  <a:close/>
                  <a:moveTo>
                    <a:pt x="156" y="444"/>
                  </a:moveTo>
                  <a:cubicBezTo>
                    <a:pt x="155" y="445"/>
                    <a:pt x="155" y="445"/>
                    <a:pt x="155" y="445"/>
                  </a:cubicBezTo>
                  <a:cubicBezTo>
                    <a:pt x="150" y="402"/>
                    <a:pt x="141" y="360"/>
                    <a:pt x="128" y="319"/>
                  </a:cubicBezTo>
                  <a:cubicBezTo>
                    <a:pt x="149" y="337"/>
                    <a:pt x="184" y="346"/>
                    <a:pt x="221" y="336"/>
                  </a:cubicBezTo>
                  <a:cubicBezTo>
                    <a:pt x="257" y="326"/>
                    <a:pt x="284" y="298"/>
                    <a:pt x="289" y="266"/>
                  </a:cubicBezTo>
                  <a:cubicBezTo>
                    <a:pt x="304" y="314"/>
                    <a:pt x="315" y="364"/>
                    <a:pt x="321" y="413"/>
                  </a:cubicBezTo>
                  <a:cubicBezTo>
                    <a:pt x="295" y="418"/>
                    <a:pt x="277" y="442"/>
                    <a:pt x="279" y="467"/>
                  </a:cubicBezTo>
                  <a:cubicBezTo>
                    <a:pt x="255" y="470"/>
                    <a:pt x="230" y="474"/>
                    <a:pt x="206" y="478"/>
                  </a:cubicBezTo>
                  <a:cubicBezTo>
                    <a:pt x="205" y="454"/>
                    <a:pt x="181" y="439"/>
                    <a:pt x="156" y="444"/>
                  </a:cubicBezTo>
                  <a:close/>
                  <a:moveTo>
                    <a:pt x="129" y="50"/>
                  </a:moveTo>
                  <a:cubicBezTo>
                    <a:pt x="144" y="71"/>
                    <a:pt x="174" y="79"/>
                    <a:pt x="197" y="67"/>
                  </a:cubicBezTo>
                  <a:cubicBezTo>
                    <a:pt x="225" y="111"/>
                    <a:pt x="248" y="156"/>
                    <a:pt x="267" y="203"/>
                  </a:cubicBezTo>
                  <a:cubicBezTo>
                    <a:pt x="242" y="181"/>
                    <a:pt x="203" y="176"/>
                    <a:pt x="169" y="191"/>
                  </a:cubicBezTo>
                  <a:cubicBezTo>
                    <a:pt x="135" y="206"/>
                    <a:pt x="113" y="236"/>
                    <a:pt x="109" y="265"/>
                  </a:cubicBezTo>
                  <a:cubicBezTo>
                    <a:pt x="93" y="224"/>
                    <a:pt x="74" y="185"/>
                    <a:pt x="50" y="148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73" y="135"/>
                    <a:pt x="81" y="107"/>
                    <a:pt x="67" y="87"/>
                  </a:cubicBezTo>
                  <a:cubicBezTo>
                    <a:pt x="87" y="75"/>
                    <a:pt x="108" y="62"/>
                    <a:pt x="129" y="50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1250951" y="3136900"/>
              <a:ext cx="898525" cy="865188"/>
            </a:xfrm>
            <a:custGeom>
              <a:avLst/>
              <a:gdLst>
                <a:gd name="T0" fmla="*/ 194 w 517"/>
                <a:gd name="T1" fmla="*/ 0 h 498"/>
                <a:gd name="T2" fmla="*/ 0 w 517"/>
                <a:gd name="T3" fmla="*/ 134 h 498"/>
                <a:gd name="T4" fmla="*/ 402 w 517"/>
                <a:gd name="T5" fmla="*/ 498 h 498"/>
                <a:gd name="T6" fmla="*/ 517 w 517"/>
                <a:gd name="T7" fmla="*/ 295 h 498"/>
                <a:gd name="T8" fmla="*/ 194 w 51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498">
                  <a:moveTo>
                    <a:pt x="194" y="0"/>
                  </a:moveTo>
                  <a:cubicBezTo>
                    <a:pt x="131" y="47"/>
                    <a:pt x="67" y="91"/>
                    <a:pt x="0" y="134"/>
                  </a:cubicBezTo>
                  <a:cubicBezTo>
                    <a:pt x="91" y="292"/>
                    <a:pt x="230" y="421"/>
                    <a:pt x="402" y="498"/>
                  </a:cubicBezTo>
                  <a:cubicBezTo>
                    <a:pt x="443" y="431"/>
                    <a:pt x="481" y="364"/>
                    <a:pt x="517" y="295"/>
                  </a:cubicBezTo>
                  <a:cubicBezTo>
                    <a:pt x="377" y="233"/>
                    <a:pt x="265" y="127"/>
                    <a:pt x="194" y="0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9"/>
            <p:cNvSpPr>
              <a:spLocks noEditPoints="1"/>
            </p:cNvSpPr>
            <p:nvPr/>
          </p:nvSpPr>
          <p:spPr bwMode="auto">
            <a:xfrm>
              <a:off x="1284288" y="3168650"/>
              <a:ext cx="835025" cy="803275"/>
            </a:xfrm>
            <a:custGeom>
              <a:avLst/>
              <a:gdLst>
                <a:gd name="T0" fmla="*/ 377 w 480"/>
                <a:gd name="T1" fmla="*/ 462 h 462"/>
                <a:gd name="T2" fmla="*/ 409 w 480"/>
                <a:gd name="T3" fmla="*/ 409 h 462"/>
                <a:gd name="T4" fmla="*/ 450 w 480"/>
                <a:gd name="T5" fmla="*/ 339 h 462"/>
                <a:gd name="T6" fmla="*/ 480 w 480"/>
                <a:gd name="T7" fmla="*/ 284 h 462"/>
                <a:gd name="T8" fmla="*/ 431 w 480"/>
                <a:gd name="T9" fmla="*/ 259 h 462"/>
                <a:gd name="T10" fmla="*/ 198 w 480"/>
                <a:gd name="T11" fmla="*/ 45 h 462"/>
                <a:gd name="T12" fmla="*/ 170 w 480"/>
                <a:gd name="T13" fmla="*/ 0 h 462"/>
                <a:gd name="T14" fmla="*/ 119 w 480"/>
                <a:gd name="T15" fmla="*/ 38 h 462"/>
                <a:gd name="T16" fmla="*/ 52 w 480"/>
                <a:gd name="T17" fmla="*/ 85 h 462"/>
                <a:gd name="T18" fmla="*/ 0 w 480"/>
                <a:gd name="T19" fmla="*/ 121 h 462"/>
                <a:gd name="T20" fmla="*/ 35 w 480"/>
                <a:gd name="T21" fmla="*/ 175 h 462"/>
                <a:gd name="T22" fmla="*/ 318 w 480"/>
                <a:gd name="T23" fmla="*/ 432 h 462"/>
                <a:gd name="T24" fmla="*/ 377 w 480"/>
                <a:gd name="T25" fmla="*/ 462 h 462"/>
                <a:gd name="T26" fmla="*/ 185 w 480"/>
                <a:gd name="T27" fmla="*/ 61 h 462"/>
                <a:gd name="T28" fmla="*/ 185 w 480"/>
                <a:gd name="T29" fmla="*/ 61 h 462"/>
                <a:gd name="T30" fmla="*/ 268 w 480"/>
                <a:gd name="T31" fmla="*/ 159 h 462"/>
                <a:gd name="T32" fmla="*/ 179 w 480"/>
                <a:gd name="T33" fmla="*/ 188 h 462"/>
                <a:gd name="T34" fmla="*/ 151 w 480"/>
                <a:gd name="T35" fmla="*/ 281 h 462"/>
                <a:gd name="T36" fmla="*/ 53 w 480"/>
                <a:gd name="T37" fmla="*/ 166 h 462"/>
                <a:gd name="T38" fmla="*/ 66 w 480"/>
                <a:gd name="T39" fmla="*/ 99 h 462"/>
                <a:gd name="T40" fmla="*/ 125 w 480"/>
                <a:gd name="T41" fmla="*/ 56 h 462"/>
                <a:gd name="T42" fmla="*/ 185 w 480"/>
                <a:gd name="T43" fmla="*/ 61 h 462"/>
                <a:gd name="T44" fmla="*/ 394 w 480"/>
                <a:gd name="T45" fmla="*/ 397 h 462"/>
                <a:gd name="T46" fmla="*/ 325 w 480"/>
                <a:gd name="T47" fmla="*/ 413 h 462"/>
                <a:gd name="T48" fmla="*/ 200 w 480"/>
                <a:gd name="T49" fmla="*/ 326 h 462"/>
                <a:gd name="T50" fmla="*/ 292 w 480"/>
                <a:gd name="T51" fmla="*/ 291 h 462"/>
                <a:gd name="T52" fmla="*/ 310 w 480"/>
                <a:gd name="T53" fmla="*/ 198 h 462"/>
                <a:gd name="T54" fmla="*/ 418 w 480"/>
                <a:gd name="T55" fmla="*/ 274 h 462"/>
                <a:gd name="T56" fmla="*/ 417 w 480"/>
                <a:gd name="T57" fmla="*/ 274 h 462"/>
                <a:gd name="T58" fmla="*/ 431 w 480"/>
                <a:gd name="T59" fmla="*/ 335 h 462"/>
                <a:gd name="T60" fmla="*/ 394 w 480"/>
                <a:gd name="T61" fmla="*/ 3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0" h="462">
                  <a:moveTo>
                    <a:pt x="377" y="462"/>
                  </a:moveTo>
                  <a:cubicBezTo>
                    <a:pt x="388" y="445"/>
                    <a:pt x="399" y="427"/>
                    <a:pt x="409" y="409"/>
                  </a:cubicBezTo>
                  <a:cubicBezTo>
                    <a:pt x="423" y="386"/>
                    <a:pt x="437" y="362"/>
                    <a:pt x="450" y="339"/>
                  </a:cubicBezTo>
                  <a:cubicBezTo>
                    <a:pt x="460" y="321"/>
                    <a:pt x="470" y="303"/>
                    <a:pt x="480" y="284"/>
                  </a:cubicBezTo>
                  <a:cubicBezTo>
                    <a:pt x="464" y="277"/>
                    <a:pt x="447" y="268"/>
                    <a:pt x="431" y="259"/>
                  </a:cubicBezTo>
                  <a:cubicBezTo>
                    <a:pt x="337" y="205"/>
                    <a:pt x="258" y="131"/>
                    <a:pt x="198" y="45"/>
                  </a:cubicBezTo>
                  <a:cubicBezTo>
                    <a:pt x="188" y="30"/>
                    <a:pt x="179" y="15"/>
                    <a:pt x="170" y="0"/>
                  </a:cubicBezTo>
                  <a:cubicBezTo>
                    <a:pt x="153" y="13"/>
                    <a:pt x="136" y="25"/>
                    <a:pt x="119" y="38"/>
                  </a:cubicBezTo>
                  <a:cubicBezTo>
                    <a:pt x="97" y="54"/>
                    <a:pt x="75" y="70"/>
                    <a:pt x="52" y="85"/>
                  </a:cubicBezTo>
                  <a:cubicBezTo>
                    <a:pt x="35" y="97"/>
                    <a:pt x="18" y="109"/>
                    <a:pt x="0" y="121"/>
                  </a:cubicBezTo>
                  <a:cubicBezTo>
                    <a:pt x="11" y="139"/>
                    <a:pt x="23" y="157"/>
                    <a:pt x="35" y="175"/>
                  </a:cubicBezTo>
                  <a:cubicBezTo>
                    <a:pt x="108" y="279"/>
                    <a:pt x="204" y="368"/>
                    <a:pt x="318" y="432"/>
                  </a:cubicBezTo>
                  <a:cubicBezTo>
                    <a:pt x="337" y="443"/>
                    <a:pt x="357" y="453"/>
                    <a:pt x="377" y="462"/>
                  </a:cubicBezTo>
                  <a:close/>
                  <a:moveTo>
                    <a:pt x="185" y="61"/>
                  </a:moveTo>
                  <a:cubicBezTo>
                    <a:pt x="185" y="61"/>
                    <a:pt x="185" y="61"/>
                    <a:pt x="185" y="61"/>
                  </a:cubicBezTo>
                  <a:cubicBezTo>
                    <a:pt x="210" y="96"/>
                    <a:pt x="237" y="129"/>
                    <a:pt x="268" y="159"/>
                  </a:cubicBezTo>
                  <a:cubicBezTo>
                    <a:pt x="241" y="152"/>
                    <a:pt x="206" y="162"/>
                    <a:pt x="179" y="188"/>
                  </a:cubicBezTo>
                  <a:cubicBezTo>
                    <a:pt x="151" y="214"/>
                    <a:pt x="140" y="250"/>
                    <a:pt x="151" y="281"/>
                  </a:cubicBezTo>
                  <a:cubicBezTo>
                    <a:pt x="115" y="246"/>
                    <a:pt x="82" y="207"/>
                    <a:pt x="53" y="166"/>
                  </a:cubicBezTo>
                  <a:cubicBezTo>
                    <a:pt x="74" y="150"/>
                    <a:pt x="79" y="120"/>
                    <a:pt x="66" y="99"/>
                  </a:cubicBezTo>
                  <a:cubicBezTo>
                    <a:pt x="85" y="85"/>
                    <a:pt x="105" y="70"/>
                    <a:pt x="125" y="56"/>
                  </a:cubicBezTo>
                  <a:cubicBezTo>
                    <a:pt x="137" y="76"/>
                    <a:pt x="165" y="78"/>
                    <a:pt x="185" y="61"/>
                  </a:cubicBezTo>
                  <a:close/>
                  <a:moveTo>
                    <a:pt x="394" y="397"/>
                  </a:moveTo>
                  <a:cubicBezTo>
                    <a:pt x="370" y="385"/>
                    <a:pt x="340" y="392"/>
                    <a:pt x="325" y="413"/>
                  </a:cubicBezTo>
                  <a:cubicBezTo>
                    <a:pt x="281" y="388"/>
                    <a:pt x="239" y="359"/>
                    <a:pt x="200" y="326"/>
                  </a:cubicBezTo>
                  <a:cubicBezTo>
                    <a:pt x="232" y="334"/>
                    <a:pt x="269" y="321"/>
                    <a:pt x="292" y="291"/>
                  </a:cubicBezTo>
                  <a:cubicBezTo>
                    <a:pt x="315" y="262"/>
                    <a:pt x="320" y="225"/>
                    <a:pt x="310" y="198"/>
                  </a:cubicBezTo>
                  <a:cubicBezTo>
                    <a:pt x="343" y="226"/>
                    <a:pt x="379" y="252"/>
                    <a:pt x="418" y="274"/>
                  </a:cubicBezTo>
                  <a:cubicBezTo>
                    <a:pt x="417" y="274"/>
                    <a:pt x="417" y="274"/>
                    <a:pt x="417" y="274"/>
                  </a:cubicBezTo>
                  <a:cubicBezTo>
                    <a:pt x="403" y="296"/>
                    <a:pt x="409" y="324"/>
                    <a:pt x="431" y="335"/>
                  </a:cubicBezTo>
                  <a:cubicBezTo>
                    <a:pt x="419" y="355"/>
                    <a:pt x="406" y="376"/>
                    <a:pt x="394" y="397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635001" y="3036888"/>
              <a:ext cx="915988" cy="833438"/>
            </a:xfrm>
            <a:custGeom>
              <a:avLst/>
              <a:gdLst>
                <a:gd name="T0" fmla="*/ 0 w 527"/>
                <a:gd name="T1" fmla="*/ 266 h 480"/>
                <a:gd name="T2" fmla="*/ 98 w 527"/>
                <a:gd name="T3" fmla="*/ 480 h 480"/>
                <a:gd name="T4" fmla="*/ 527 w 527"/>
                <a:gd name="T5" fmla="*/ 148 h 480"/>
                <a:gd name="T6" fmla="*/ 348 w 527"/>
                <a:gd name="T7" fmla="*/ 0 h 480"/>
                <a:gd name="T8" fmla="*/ 0 w 527"/>
                <a:gd name="T9" fmla="*/ 26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480">
                  <a:moveTo>
                    <a:pt x="0" y="266"/>
                  </a:moveTo>
                  <a:cubicBezTo>
                    <a:pt x="35" y="336"/>
                    <a:pt x="68" y="408"/>
                    <a:pt x="98" y="480"/>
                  </a:cubicBezTo>
                  <a:cubicBezTo>
                    <a:pt x="270" y="419"/>
                    <a:pt x="421" y="304"/>
                    <a:pt x="527" y="148"/>
                  </a:cubicBezTo>
                  <a:cubicBezTo>
                    <a:pt x="468" y="97"/>
                    <a:pt x="409" y="47"/>
                    <a:pt x="348" y="0"/>
                  </a:cubicBezTo>
                  <a:cubicBezTo>
                    <a:pt x="261" y="127"/>
                    <a:pt x="138" y="218"/>
                    <a:pt x="0" y="266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1"/>
            <p:cNvSpPr>
              <a:spLocks noEditPoints="1"/>
            </p:cNvSpPr>
            <p:nvPr/>
          </p:nvSpPr>
          <p:spPr bwMode="auto">
            <a:xfrm>
              <a:off x="663576" y="3068638"/>
              <a:ext cx="854075" cy="773113"/>
            </a:xfrm>
            <a:custGeom>
              <a:avLst/>
              <a:gdLst>
                <a:gd name="T0" fmla="*/ 491 w 491"/>
                <a:gd name="T1" fmla="*/ 133 h 445"/>
                <a:gd name="T2" fmla="*/ 445 w 491"/>
                <a:gd name="T3" fmla="*/ 92 h 445"/>
                <a:gd name="T4" fmla="*/ 383 w 491"/>
                <a:gd name="T5" fmla="*/ 40 h 445"/>
                <a:gd name="T6" fmla="*/ 334 w 491"/>
                <a:gd name="T7" fmla="*/ 0 h 445"/>
                <a:gd name="T8" fmla="*/ 301 w 491"/>
                <a:gd name="T9" fmla="*/ 44 h 445"/>
                <a:gd name="T10" fmla="*/ 49 w 491"/>
                <a:gd name="T11" fmla="*/ 236 h 445"/>
                <a:gd name="T12" fmla="*/ 0 w 491"/>
                <a:gd name="T13" fmla="*/ 256 h 445"/>
                <a:gd name="T14" fmla="*/ 29 w 491"/>
                <a:gd name="T15" fmla="*/ 313 h 445"/>
                <a:gd name="T16" fmla="*/ 63 w 491"/>
                <a:gd name="T17" fmla="*/ 387 h 445"/>
                <a:gd name="T18" fmla="*/ 89 w 491"/>
                <a:gd name="T19" fmla="*/ 445 h 445"/>
                <a:gd name="T20" fmla="*/ 149 w 491"/>
                <a:gd name="T21" fmla="*/ 420 h 445"/>
                <a:gd name="T22" fmla="*/ 451 w 491"/>
                <a:gd name="T23" fmla="*/ 186 h 445"/>
                <a:gd name="T24" fmla="*/ 491 w 491"/>
                <a:gd name="T25" fmla="*/ 133 h 445"/>
                <a:gd name="T26" fmla="*/ 63 w 491"/>
                <a:gd name="T27" fmla="*/ 252 h 445"/>
                <a:gd name="T28" fmla="*/ 63 w 491"/>
                <a:gd name="T29" fmla="*/ 252 h 445"/>
                <a:gd name="T30" fmla="*/ 174 w 491"/>
                <a:gd name="T31" fmla="*/ 188 h 445"/>
                <a:gd name="T32" fmla="*/ 187 w 491"/>
                <a:gd name="T33" fmla="*/ 281 h 445"/>
                <a:gd name="T34" fmla="*/ 273 w 491"/>
                <a:gd name="T35" fmla="*/ 324 h 445"/>
                <a:gd name="T36" fmla="*/ 144 w 491"/>
                <a:gd name="T37" fmla="*/ 400 h 445"/>
                <a:gd name="T38" fmla="*/ 79 w 491"/>
                <a:gd name="T39" fmla="*/ 376 h 445"/>
                <a:gd name="T40" fmla="*/ 47 w 491"/>
                <a:gd name="T41" fmla="*/ 311 h 445"/>
                <a:gd name="T42" fmla="*/ 63 w 491"/>
                <a:gd name="T43" fmla="*/ 252 h 445"/>
                <a:gd name="T44" fmla="*/ 430 w 491"/>
                <a:gd name="T45" fmla="*/ 105 h 445"/>
                <a:gd name="T46" fmla="*/ 434 w 491"/>
                <a:gd name="T47" fmla="*/ 176 h 445"/>
                <a:gd name="T48" fmla="*/ 326 w 491"/>
                <a:gd name="T49" fmla="*/ 284 h 445"/>
                <a:gd name="T50" fmla="*/ 308 w 491"/>
                <a:gd name="T51" fmla="*/ 187 h 445"/>
                <a:gd name="T52" fmla="*/ 220 w 491"/>
                <a:gd name="T53" fmla="*/ 153 h 445"/>
                <a:gd name="T54" fmla="*/ 313 w 491"/>
                <a:gd name="T55" fmla="*/ 60 h 445"/>
                <a:gd name="T56" fmla="*/ 313 w 491"/>
                <a:gd name="T57" fmla="*/ 61 h 445"/>
                <a:gd name="T58" fmla="*/ 375 w 491"/>
                <a:gd name="T59" fmla="*/ 58 h 445"/>
                <a:gd name="T60" fmla="*/ 430 w 491"/>
                <a:gd name="T61" fmla="*/ 10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1" h="445">
                  <a:moveTo>
                    <a:pt x="491" y="133"/>
                  </a:moveTo>
                  <a:cubicBezTo>
                    <a:pt x="476" y="119"/>
                    <a:pt x="460" y="106"/>
                    <a:pt x="445" y="92"/>
                  </a:cubicBezTo>
                  <a:cubicBezTo>
                    <a:pt x="424" y="74"/>
                    <a:pt x="404" y="57"/>
                    <a:pt x="383" y="40"/>
                  </a:cubicBezTo>
                  <a:cubicBezTo>
                    <a:pt x="367" y="27"/>
                    <a:pt x="351" y="13"/>
                    <a:pt x="334" y="0"/>
                  </a:cubicBezTo>
                  <a:cubicBezTo>
                    <a:pt x="324" y="16"/>
                    <a:pt x="312" y="30"/>
                    <a:pt x="301" y="44"/>
                  </a:cubicBezTo>
                  <a:cubicBezTo>
                    <a:pt x="231" y="128"/>
                    <a:pt x="145" y="193"/>
                    <a:pt x="49" y="236"/>
                  </a:cubicBezTo>
                  <a:cubicBezTo>
                    <a:pt x="33" y="244"/>
                    <a:pt x="17" y="250"/>
                    <a:pt x="0" y="256"/>
                  </a:cubicBezTo>
                  <a:cubicBezTo>
                    <a:pt x="10" y="275"/>
                    <a:pt x="19" y="294"/>
                    <a:pt x="29" y="313"/>
                  </a:cubicBezTo>
                  <a:cubicBezTo>
                    <a:pt x="40" y="338"/>
                    <a:pt x="52" y="362"/>
                    <a:pt x="63" y="387"/>
                  </a:cubicBezTo>
                  <a:cubicBezTo>
                    <a:pt x="72" y="406"/>
                    <a:pt x="81" y="425"/>
                    <a:pt x="89" y="445"/>
                  </a:cubicBezTo>
                  <a:cubicBezTo>
                    <a:pt x="109" y="437"/>
                    <a:pt x="129" y="429"/>
                    <a:pt x="149" y="420"/>
                  </a:cubicBezTo>
                  <a:cubicBezTo>
                    <a:pt x="264" y="366"/>
                    <a:pt x="368" y="287"/>
                    <a:pt x="451" y="186"/>
                  </a:cubicBezTo>
                  <a:cubicBezTo>
                    <a:pt x="465" y="169"/>
                    <a:pt x="479" y="151"/>
                    <a:pt x="491" y="133"/>
                  </a:cubicBezTo>
                  <a:close/>
                  <a:moveTo>
                    <a:pt x="63" y="252"/>
                  </a:moveTo>
                  <a:cubicBezTo>
                    <a:pt x="63" y="252"/>
                    <a:pt x="63" y="252"/>
                    <a:pt x="63" y="252"/>
                  </a:cubicBezTo>
                  <a:cubicBezTo>
                    <a:pt x="101" y="234"/>
                    <a:pt x="139" y="212"/>
                    <a:pt x="174" y="188"/>
                  </a:cubicBezTo>
                  <a:cubicBezTo>
                    <a:pt x="163" y="213"/>
                    <a:pt x="166" y="249"/>
                    <a:pt x="187" y="281"/>
                  </a:cubicBezTo>
                  <a:cubicBezTo>
                    <a:pt x="207" y="312"/>
                    <a:pt x="241" y="329"/>
                    <a:pt x="273" y="324"/>
                  </a:cubicBezTo>
                  <a:cubicBezTo>
                    <a:pt x="232" y="354"/>
                    <a:pt x="189" y="379"/>
                    <a:pt x="144" y="400"/>
                  </a:cubicBezTo>
                  <a:cubicBezTo>
                    <a:pt x="131" y="377"/>
                    <a:pt x="103" y="367"/>
                    <a:pt x="79" y="376"/>
                  </a:cubicBezTo>
                  <a:cubicBezTo>
                    <a:pt x="69" y="354"/>
                    <a:pt x="58" y="333"/>
                    <a:pt x="47" y="311"/>
                  </a:cubicBezTo>
                  <a:cubicBezTo>
                    <a:pt x="69" y="302"/>
                    <a:pt x="76" y="275"/>
                    <a:pt x="63" y="252"/>
                  </a:cubicBezTo>
                  <a:close/>
                  <a:moveTo>
                    <a:pt x="430" y="105"/>
                  </a:moveTo>
                  <a:cubicBezTo>
                    <a:pt x="414" y="126"/>
                    <a:pt x="416" y="157"/>
                    <a:pt x="434" y="176"/>
                  </a:cubicBezTo>
                  <a:cubicBezTo>
                    <a:pt x="401" y="215"/>
                    <a:pt x="365" y="251"/>
                    <a:pt x="326" y="284"/>
                  </a:cubicBezTo>
                  <a:cubicBezTo>
                    <a:pt x="340" y="253"/>
                    <a:pt x="333" y="215"/>
                    <a:pt x="308" y="187"/>
                  </a:cubicBezTo>
                  <a:cubicBezTo>
                    <a:pt x="283" y="159"/>
                    <a:pt x="248" y="148"/>
                    <a:pt x="220" y="153"/>
                  </a:cubicBezTo>
                  <a:cubicBezTo>
                    <a:pt x="253" y="125"/>
                    <a:pt x="284" y="94"/>
                    <a:pt x="313" y="60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32" y="78"/>
                    <a:pt x="361" y="78"/>
                    <a:pt x="375" y="58"/>
                  </a:cubicBezTo>
                  <a:cubicBezTo>
                    <a:pt x="394" y="73"/>
                    <a:pt x="412" y="89"/>
                    <a:pt x="430" y="105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646113" y="3509963"/>
              <a:ext cx="917575" cy="608013"/>
            </a:xfrm>
            <a:custGeom>
              <a:avLst/>
              <a:gdLst>
                <a:gd name="T0" fmla="*/ 0 w 528"/>
                <a:gd name="T1" fmla="*/ 99 h 350"/>
                <a:gd name="T2" fmla="*/ 0 w 528"/>
                <a:gd name="T3" fmla="*/ 334 h 350"/>
                <a:gd name="T4" fmla="*/ 528 w 528"/>
                <a:gd name="T5" fmla="*/ 209 h 350"/>
                <a:gd name="T6" fmla="*/ 426 w 528"/>
                <a:gd name="T7" fmla="*/ 0 h 350"/>
                <a:gd name="T8" fmla="*/ 0 w 528"/>
                <a:gd name="T9" fmla="*/ 9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50">
                  <a:moveTo>
                    <a:pt x="0" y="99"/>
                  </a:moveTo>
                  <a:cubicBezTo>
                    <a:pt x="2" y="177"/>
                    <a:pt x="3" y="256"/>
                    <a:pt x="0" y="334"/>
                  </a:cubicBezTo>
                  <a:cubicBezTo>
                    <a:pt x="182" y="350"/>
                    <a:pt x="367" y="308"/>
                    <a:pt x="528" y="209"/>
                  </a:cubicBezTo>
                  <a:cubicBezTo>
                    <a:pt x="496" y="138"/>
                    <a:pt x="462" y="68"/>
                    <a:pt x="426" y="0"/>
                  </a:cubicBezTo>
                  <a:cubicBezTo>
                    <a:pt x="295" y="80"/>
                    <a:pt x="145" y="112"/>
                    <a:pt x="0" y="99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3"/>
            <p:cNvSpPr>
              <a:spLocks noEditPoints="1"/>
            </p:cNvSpPr>
            <p:nvPr/>
          </p:nvSpPr>
          <p:spPr bwMode="auto">
            <a:xfrm>
              <a:off x="666751" y="3541713"/>
              <a:ext cx="866775" cy="530225"/>
            </a:xfrm>
            <a:custGeom>
              <a:avLst/>
              <a:gdLst>
                <a:gd name="T0" fmla="*/ 498 w 498"/>
                <a:gd name="T1" fmla="*/ 185 h 305"/>
                <a:gd name="T2" fmla="*/ 472 w 498"/>
                <a:gd name="T3" fmla="*/ 128 h 305"/>
                <a:gd name="T4" fmla="*/ 438 w 498"/>
                <a:gd name="T5" fmla="*/ 56 h 305"/>
                <a:gd name="T6" fmla="*/ 410 w 498"/>
                <a:gd name="T7" fmla="*/ 0 h 305"/>
                <a:gd name="T8" fmla="*/ 361 w 498"/>
                <a:gd name="T9" fmla="*/ 25 h 305"/>
                <a:gd name="T10" fmla="*/ 53 w 498"/>
                <a:gd name="T11" fmla="*/ 96 h 305"/>
                <a:gd name="T12" fmla="*/ 0 w 498"/>
                <a:gd name="T13" fmla="*/ 95 h 305"/>
                <a:gd name="T14" fmla="*/ 2 w 498"/>
                <a:gd name="T15" fmla="*/ 158 h 305"/>
                <a:gd name="T16" fmla="*/ 3 w 498"/>
                <a:gd name="T17" fmla="*/ 240 h 305"/>
                <a:gd name="T18" fmla="*/ 3 w 498"/>
                <a:gd name="T19" fmla="*/ 303 h 305"/>
                <a:gd name="T20" fmla="*/ 67 w 498"/>
                <a:gd name="T21" fmla="*/ 305 h 305"/>
                <a:gd name="T22" fmla="*/ 439 w 498"/>
                <a:gd name="T23" fmla="*/ 217 h 305"/>
                <a:gd name="T24" fmla="*/ 498 w 498"/>
                <a:gd name="T25" fmla="*/ 185 h 305"/>
                <a:gd name="T26" fmla="*/ 58 w 498"/>
                <a:gd name="T27" fmla="*/ 117 h 305"/>
                <a:gd name="T28" fmla="*/ 58 w 498"/>
                <a:gd name="T29" fmla="*/ 116 h 305"/>
                <a:gd name="T30" fmla="*/ 186 w 498"/>
                <a:gd name="T31" fmla="*/ 104 h 305"/>
                <a:gd name="T32" fmla="*/ 159 w 498"/>
                <a:gd name="T33" fmla="*/ 194 h 305"/>
                <a:gd name="T34" fmla="*/ 220 w 498"/>
                <a:gd name="T35" fmla="*/ 269 h 305"/>
                <a:gd name="T36" fmla="*/ 71 w 498"/>
                <a:gd name="T37" fmla="*/ 285 h 305"/>
                <a:gd name="T38" fmla="*/ 22 w 498"/>
                <a:gd name="T39" fmla="*/ 236 h 305"/>
                <a:gd name="T40" fmla="*/ 20 w 498"/>
                <a:gd name="T41" fmla="*/ 163 h 305"/>
                <a:gd name="T42" fmla="*/ 58 w 498"/>
                <a:gd name="T43" fmla="*/ 117 h 305"/>
                <a:gd name="T44" fmla="*/ 453 w 498"/>
                <a:gd name="T45" fmla="*/ 134 h 305"/>
                <a:gd name="T46" fmla="*/ 428 w 498"/>
                <a:gd name="T47" fmla="*/ 200 h 305"/>
                <a:gd name="T48" fmla="*/ 285 w 498"/>
                <a:gd name="T49" fmla="*/ 254 h 305"/>
                <a:gd name="T50" fmla="*/ 309 w 498"/>
                <a:gd name="T51" fmla="*/ 159 h 305"/>
                <a:gd name="T52" fmla="*/ 242 w 498"/>
                <a:gd name="T53" fmla="*/ 91 h 305"/>
                <a:gd name="T54" fmla="*/ 365 w 498"/>
                <a:gd name="T55" fmla="*/ 45 h 305"/>
                <a:gd name="T56" fmla="*/ 366 w 498"/>
                <a:gd name="T57" fmla="*/ 46 h 305"/>
                <a:gd name="T58" fmla="*/ 423 w 498"/>
                <a:gd name="T59" fmla="*/ 69 h 305"/>
                <a:gd name="T60" fmla="*/ 453 w 498"/>
                <a:gd name="T61" fmla="*/ 13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8" h="305">
                  <a:moveTo>
                    <a:pt x="498" y="185"/>
                  </a:moveTo>
                  <a:cubicBezTo>
                    <a:pt x="489" y="166"/>
                    <a:pt x="481" y="147"/>
                    <a:pt x="472" y="128"/>
                  </a:cubicBezTo>
                  <a:cubicBezTo>
                    <a:pt x="461" y="104"/>
                    <a:pt x="449" y="80"/>
                    <a:pt x="438" y="56"/>
                  </a:cubicBezTo>
                  <a:cubicBezTo>
                    <a:pt x="428" y="37"/>
                    <a:pt x="419" y="18"/>
                    <a:pt x="410" y="0"/>
                  </a:cubicBezTo>
                  <a:cubicBezTo>
                    <a:pt x="394" y="9"/>
                    <a:pt x="378" y="18"/>
                    <a:pt x="361" y="25"/>
                  </a:cubicBezTo>
                  <a:cubicBezTo>
                    <a:pt x="263" y="73"/>
                    <a:pt x="158" y="96"/>
                    <a:pt x="53" y="96"/>
                  </a:cubicBezTo>
                  <a:cubicBezTo>
                    <a:pt x="35" y="96"/>
                    <a:pt x="17" y="96"/>
                    <a:pt x="0" y="95"/>
                  </a:cubicBezTo>
                  <a:cubicBezTo>
                    <a:pt x="1" y="116"/>
                    <a:pt x="1" y="137"/>
                    <a:pt x="2" y="158"/>
                  </a:cubicBezTo>
                  <a:cubicBezTo>
                    <a:pt x="3" y="185"/>
                    <a:pt x="3" y="212"/>
                    <a:pt x="3" y="240"/>
                  </a:cubicBezTo>
                  <a:cubicBezTo>
                    <a:pt x="3" y="261"/>
                    <a:pt x="3" y="282"/>
                    <a:pt x="3" y="303"/>
                  </a:cubicBezTo>
                  <a:cubicBezTo>
                    <a:pt x="24" y="304"/>
                    <a:pt x="46" y="305"/>
                    <a:pt x="67" y="305"/>
                  </a:cubicBezTo>
                  <a:cubicBezTo>
                    <a:pt x="195" y="303"/>
                    <a:pt x="322" y="274"/>
                    <a:pt x="439" y="217"/>
                  </a:cubicBezTo>
                  <a:cubicBezTo>
                    <a:pt x="459" y="207"/>
                    <a:pt x="479" y="197"/>
                    <a:pt x="498" y="185"/>
                  </a:cubicBezTo>
                  <a:close/>
                  <a:moveTo>
                    <a:pt x="58" y="117"/>
                  </a:moveTo>
                  <a:cubicBezTo>
                    <a:pt x="58" y="116"/>
                    <a:pt x="58" y="116"/>
                    <a:pt x="58" y="116"/>
                  </a:cubicBezTo>
                  <a:cubicBezTo>
                    <a:pt x="101" y="116"/>
                    <a:pt x="144" y="112"/>
                    <a:pt x="186" y="104"/>
                  </a:cubicBezTo>
                  <a:cubicBezTo>
                    <a:pt x="165" y="122"/>
                    <a:pt x="153" y="156"/>
                    <a:pt x="159" y="194"/>
                  </a:cubicBezTo>
                  <a:cubicBezTo>
                    <a:pt x="165" y="231"/>
                    <a:pt x="189" y="261"/>
                    <a:pt x="220" y="269"/>
                  </a:cubicBezTo>
                  <a:cubicBezTo>
                    <a:pt x="171" y="279"/>
                    <a:pt x="121" y="284"/>
                    <a:pt x="71" y="285"/>
                  </a:cubicBezTo>
                  <a:cubicBezTo>
                    <a:pt x="69" y="258"/>
                    <a:pt x="47" y="238"/>
                    <a:pt x="22" y="236"/>
                  </a:cubicBezTo>
                  <a:cubicBezTo>
                    <a:pt x="22" y="212"/>
                    <a:pt x="21" y="188"/>
                    <a:pt x="20" y="163"/>
                  </a:cubicBezTo>
                  <a:cubicBezTo>
                    <a:pt x="44" y="164"/>
                    <a:pt x="61" y="143"/>
                    <a:pt x="58" y="117"/>
                  </a:cubicBezTo>
                  <a:close/>
                  <a:moveTo>
                    <a:pt x="453" y="134"/>
                  </a:moveTo>
                  <a:cubicBezTo>
                    <a:pt x="430" y="147"/>
                    <a:pt x="419" y="176"/>
                    <a:pt x="428" y="200"/>
                  </a:cubicBezTo>
                  <a:cubicBezTo>
                    <a:pt x="382" y="223"/>
                    <a:pt x="334" y="241"/>
                    <a:pt x="285" y="254"/>
                  </a:cubicBezTo>
                  <a:cubicBezTo>
                    <a:pt x="310" y="232"/>
                    <a:pt x="320" y="194"/>
                    <a:pt x="309" y="159"/>
                  </a:cubicBezTo>
                  <a:cubicBezTo>
                    <a:pt x="297" y="123"/>
                    <a:pt x="270" y="98"/>
                    <a:pt x="242" y="91"/>
                  </a:cubicBezTo>
                  <a:cubicBezTo>
                    <a:pt x="284" y="80"/>
                    <a:pt x="325" y="64"/>
                    <a:pt x="365" y="45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76" y="70"/>
                    <a:pt x="402" y="81"/>
                    <a:pt x="423" y="69"/>
                  </a:cubicBezTo>
                  <a:cubicBezTo>
                    <a:pt x="433" y="90"/>
                    <a:pt x="443" y="112"/>
                    <a:pt x="453" y="134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1338263" y="3611563"/>
              <a:ext cx="517525" cy="941388"/>
            </a:xfrm>
            <a:custGeom>
              <a:avLst/>
              <a:gdLst>
                <a:gd name="T0" fmla="*/ 298 w 298"/>
                <a:gd name="T1" fmla="*/ 481 h 542"/>
                <a:gd name="T2" fmla="*/ 71 w 298"/>
                <a:gd name="T3" fmla="*/ 542 h 542"/>
                <a:gd name="T4" fmla="*/ 53 w 298"/>
                <a:gd name="T5" fmla="*/ 0 h 542"/>
                <a:gd name="T6" fmla="*/ 281 w 298"/>
                <a:gd name="T7" fmla="*/ 44 h 542"/>
                <a:gd name="T8" fmla="*/ 298 w 298"/>
                <a:gd name="T9" fmla="*/ 48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542">
                  <a:moveTo>
                    <a:pt x="298" y="481"/>
                  </a:moveTo>
                  <a:cubicBezTo>
                    <a:pt x="222" y="499"/>
                    <a:pt x="146" y="519"/>
                    <a:pt x="71" y="542"/>
                  </a:cubicBezTo>
                  <a:cubicBezTo>
                    <a:pt x="8" y="371"/>
                    <a:pt x="0" y="181"/>
                    <a:pt x="53" y="0"/>
                  </a:cubicBezTo>
                  <a:cubicBezTo>
                    <a:pt x="130" y="12"/>
                    <a:pt x="206" y="27"/>
                    <a:pt x="281" y="44"/>
                  </a:cubicBezTo>
                  <a:cubicBezTo>
                    <a:pt x="239" y="191"/>
                    <a:pt x="247" y="344"/>
                    <a:pt x="298" y="481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5"/>
            <p:cNvSpPr>
              <a:spLocks noEditPoints="1"/>
            </p:cNvSpPr>
            <p:nvPr/>
          </p:nvSpPr>
          <p:spPr bwMode="auto">
            <a:xfrm>
              <a:off x="1377951" y="3640138"/>
              <a:ext cx="449263" cy="884238"/>
            </a:xfrm>
            <a:custGeom>
              <a:avLst/>
              <a:gdLst>
                <a:gd name="T0" fmla="*/ 24 w 258"/>
                <a:gd name="T1" fmla="*/ 65 h 509"/>
                <a:gd name="T2" fmla="*/ 37 w 258"/>
                <a:gd name="T3" fmla="*/ 447 h 509"/>
                <a:gd name="T4" fmla="*/ 56 w 258"/>
                <a:gd name="T5" fmla="*/ 509 h 509"/>
                <a:gd name="T6" fmla="*/ 117 w 258"/>
                <a:gd name="T7" fmla="*/ 492 h 509"/>
                <a:gd name="T8" fmla="*/ 196 w 258"/>
                <a:gd name="T9" fmla="*/ 471 h 509"/>
                <a:gd name="T10" fmla="*/ 258 w 258"/>
                <a:gd name="T11" fmla="*/ 457 h 509"/>
                <a:gd name="T12" fmla="*/ 242 w 258"/>
                <a:gd name="T13" fmla="*/ 406 h 509"/>
                <a:gd name="T14" fmla="*/ 229 w 258"/>
                <a:gd name="T15" fmla="*/ 90 h 509"/>
                <a:gd name="T16" fmla="*/ 242 w 258"/>
                <a:gd name="T17" fmla="*/ 36 h 509"/>
                <a:gd name="T18" fmla="*/ 180 w 258"/>
                <a:gd name="T19" fmla="*/ 24 h 509"/>
                <a:gd name="T20" fmla="*/ 101 w 258"/>
                <a:gd name="T21" fmla="*/ 10 h 509"/>
                <a:gd name="T22" fmla="*/ 39 w 258"/>
                <a:gd name="T23" fmla="*/ 0 h 509"/>
                <a:gd name="T24" fmla="*/ 24 w 258"/>
                <a:gd name="T25" fmla="*/ 65 h 509"/>
                <a:gd name="T26" fmla="*/ 186 w 258"/>
                <a:gd name="T27" fmla="*/ 456 h 509"/>
                <a:gd name="T28" fmla="*/ 115 w 258"/>
                <a:gd name="T29" fmla="*/ 472 h 509"/>
                <a:gd name="T30" fmla="*/ 56 w 258"/>
                <a:gd name="T31" fmla="*/ 438 h 509"/>
                <a:gd name="T32" fmla="*/ 31 w 258"/>
                <a:gd name="T33" fmla="*/ 290 h 509"/>
                <a:gd name="T34" fmla="*/ 120 w 258"/>
                <a:gd name="T35" fmla="*/ 329 h 509"/>
                <a:gd name="T36" fmla="*/ 200 w 258"/>
                <a:gd name="T37" fmla="*/ 279 h 509"/>
                <a:gd name="T38" fmla="*/ 221 w 258"/>
                <a:gd name="T39" fmla="*/ 406 h 509"/>
                <a:gd name="T40" fmla="*/ 221 w 258"/>
                <a:gd name="T41" fmla="*/ 406 h 509"/>
                <a:gd name="T42" fmla="*/ 186 w 258"/>
                <a:gd name="T43" fmla="*/ 456 h 509"/>
                <a:gd name="T44" fmla="*/ 171 w 258"/>
                <a:gd name="T45" fmla="*/ 41 h 509"/>
                <a:gd name="T46" fmla="*/ 209 w 258"/>
                <a:gd name="T47" fmla="*/ 91 h 509"/>
                <a:gd name="T48" fmla="*/ 209 w 258"/>
                <a:gd name="T49" fmla="*/ 91 h 509"/>
                <a:gd name="T50" fmla="*/ 197 w 258"/>
                <a:gd name="T51" fmla="*/ 222 h 509"/>
                <a:gd name="T52" fmla="*/ 115 w 258"/>
                <a:gd name="T53" fmla="*/ 176 h 509"/>
                <a:gd name="T54" fmla="*/ 29 w 258"/>
                <a:gd name="T55" fmla="*/ 223 h 509"/>
                <a:gd name="T56" fmla="*/ 43 w 258"/>
                <a:gd name="T57" fmla="*/ 71 h 509"/>
                <a:gd name="T58" fmla="*/ 100 w 258"/>
                <a:gd name="T59" fmla="*/ 30 h 509"/>
                <a:gd name="T60" fmla="*/ 171 w 258"/>
                <a:gd name="T61" fmla="*/ 4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509">
                  <a:moveTo>
                    <a:pt x="24" y="65"/>
                  </a:moveTo>
                  <a:cubicBezTo>
                    <a:pt x="0" y="193"/>
                    <a:pt x="5" y="324"/>
                    <a:pt x="37" y="447"/>
                  </a:cubicBezTo>
                  <a:cubicBezTo>
                    <a:pt x="43" y="468"/>
                    <a:pt x="49" y="488"/>
                    <a:pt x="56" y="509"/>
                  </a:cubicBezTo>
                  <a:cubicBezTo>
                    <a:pt x="76" y="503"/>
                    <a:pt x="96" y="497"/>
                    <a:pt x="117" y="492"/>
                  </a:cubicBezTo>
                  <a:cubicBezTo>
                    <a:pt x="143" y="485"/>
                    <a:pt x="169" y="478"/>
                    <a:pt x="196" y="471"/>
                  </a:cubicBezTo>
                  <a:cubicBezTo>
                    <a:pt x="216" y="466"/>
                    <a:pt x="237" y="462"/>
                    <a:pt x="258" y="457"/>
                  </a:cubicBezTo>
                  <a:cubicBezTo>
                    <a:pt x="252" y="440"/>
                    <a:pt x="247" y="423"/>
                    <a:pt x="242" y="406"/>
                  </a:cubicBezTo>
                  <a:cubicBezTo>
                    <a:pt x="214" y="305"/>
                    <a:pt x="209" y="197"/>
                    <a:pt x="229" y="90"/>
                  </a:cubicBezTo>
                  <a:cubicBezTo>
                    <a:pt x="233" y="72"/>
                    <a:pt x="237" y="54"/>
                    <a:pt x="242" y="36"/>
                  </a:cubicBezTo>
                  <a:cubicBezTo>
                    <a:pt x="221" y="32"/>
                    <a:pt x="201" y="28"/>
                    <a:pt x="180" y="24"/>
                  </a:cubicBezTo>
                  <a:cubicBezTo>
                    <a:pt x="154" y="19"/>
                    <a:pt x="127" y="14"/>
                    <a:pt x="101" y="10"/>
                  </a:cubicBezTo>
                  <a:cubicBezTo>
                    <a:pt x="80" y="6"/>
                    <a:pt x="60" y="3"/>
                    <a:pt x="39" y="0"/>
                  </a:cubicBezTo>
                  <a:cubicBezTo>
                    <a:pt x="33" y="22"/>
                    <a:pt x="28" y="43"/>
                    <a:pt x="24" y="65"/>
                  </a:cubicBezTo>
                  <a:close/>
                  <a:moveTo>
                    <a:pt x="186" y="456"/>
                  </a:moveTo>
                  <a:cubicBezTo>
                    <a:pt x="162" y="461"/>
                    <a:pt x="139" y="467"/>
                    <a:pt x="115" y="472"/>
                  </a:cubicBezTo>
                  <a:cubicBezTo>
                    <a:pt x="107" y="449"/>
                    <a:pt x="81" y="433"/>
                    <a:pt x="56" y="438"/>
                  </a:cubicBezTo>
                  <a:cubicBezTo>
                    <a:pt x="43" y="390"/>
                    <a:pt x="35" y="340"/>
                    <a:pt x="31" y="290"/>
                  </a:cubicBezTo>
                  <a:cubicBezTo>
                    <a:pt x="48" y="318"/>
                    <a:pt x="83" y="333"/>
                    <a:pt x="120" y="329"/>
                  </a:cubicBezTo>
                  <a:cubicBezTo>
                    <a:pt x="158" y="325"/>
                    <a:pt x="187" y="304"/>
                    <a:pt x="200" y="279"/>
                  </a:cubicBezTo>
                  <a:cubicBezTo>
                    <a:pt x="203" y="322"/>
                    <a:pt x="210" y="365"/>
                    <a:pt x="221" y="406"/>
                  </a:cubicBezTo>
                  <a:cubicBezTo>
                    <a:pt x="221" y="406"/>
                    <a:pt x="221" y="406"/>
                    <a:pt x="221" y="406"/>
                  </a:cubicBezTo>
                  <a:cubicBezTo>
                    <a:pt x="195" y="410"/>
                    <a:pt x="179" y="433"/>
                    <a:pt x="186" y="456"/>
                  </a:cubicBezTo>
                  <a:close/>
                  <a:moveTo>
                    <a:pt x="171" y="41"/>
                  </a:moveTo>
                  <a:cubicBezTo>
                    <a:pt x="165" y="65"/>
                    <a:pt x="183" y="88"/>
                    <a:pt x="209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01" y="135"/>
                    <a:pt x="197" y="178"/>
                    <a:pt x="197" y="222"/>
                  </a:cubicBezTo>
                  <a:cubicBezTo>
                    <a:pt x="183" y="197"/>
                    <a:pt x="152" y="177"/>
                    <a:pt x="115" y="176"/>
                  </a:cubicBezTo>
                  <a:cubicBezTo>
                    <a:pt x="77" y="174"/>
                    <a:pt x="43" y="193"/>
                    <a:pt x="29" y="223"/>
                  </a:cubicBezTo>
                  <a:cubicBezTo>
                    <a:pt x="29" y="173"/>
                    <a:pt x="34" y="122"/>
                    <a:pt x="43" y="71"/>
                  </a:cubicBezTo>
                  <a:cubicBezTo>
                    <a:pt x="69" y="74"/>
                    <a:pt x="94" y="55"/>
                    <a:pt x="100" y="30"/>
                  </a:cubicBezTo>
                  <a:cubicBezTo>
                    <a:pt x="124" y="33"/>
                    <a:pt x="148" y="37"/>
                    <a:pt x="171" y="41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996951" y="3776663"/>
              <a:ext cx="554038" cy="938213"/>
            </a:xfrm>
            <a:custGeom>
              <a:avLst/>
              <a:gdLst>
                <a:gd name="T0" fmla="*/ 0 w 318"/>
                <a:gd name="T1" fmla="*/ 463 h 540"/>
                <a:gd name="T2" fmla="*/ 223 w 318"/>
                <a:gd name="T3" fmla="*/ 540 h 540"/>
                <a:gd name="T4" fmla="*/ 278 w 318"/>
                <a:gd name="T5" fmla="*/ 0 h 540"/>
                <a:gd name="T6" fmla="*/ 47 w 318"/>
                <a:gd name="T7" fmla="*/ 28 h 540"/>
                <a:gd name="T8" fmla="*/ 0 w 318"/>
                <a:gd name="T9" fmla="*/ 46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540">
                  <a:moveTo>
                    <a:pt x="0" y="463"/>
                  </a:moveTo>
                  <a:cubicBezTo>
                    <a:pt x="75" y="486"/>
                    <a:pt x="149" y="512"/>
                    <a:pt x="223" y="540"/>
                  </a:cubicBezTo>
                  <a:cubicBezTo>
                    <a:pt x="297" y="374"/>
                    <a:pt x="318" y="185"/>
                    <a:pt x="278" y="0"/>
                  </a:cubicBezTo>
                  <a:cubicBezTo>
                    <a:pt x="200" y="7"/>
                    <a:pt x="123" y="17"/>
                    <a:pt x="47" y="28"/>
                  </a:cubicBezTo>
                  <a:cubicBezTo>
                    <a:pt x="79" y="178"/>
                    <a:pt x="60" y="331"/>
                    <a:pt x="0" y="463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7"/>
            <p:cNvSpPr>
              <a:spLocks noEditPoints="1"/>
            </p:cNvSpPr>
            <p:nvPr/>
          </p:nvSpPr>
          <p:spPr bwMode="auto">
            <a:xfrm>
              <a:off x="1028701" y="3805238"/>
              <a:ext cx="477838" cy="879475"/>
            </a:xfrm>
            <a:custGeom>
              <a:avLst/>
              <a:gdLst>
                <a:gd name="T0" fmla="*/ 250 w 275"/>
                <a:gd name="T1" fmla="*/ 0 h 506"/>
                <a:gd name="T2" fmla="*/ 187 w 275"/>
                <a:gd name="T3" fmla="*/ 6 h 506"/>
                <a:gd name="T4" fmla="*/ 107 w 275"/>
                <a:gd name="T5" fmla="*/ 14 h 506"/>
                <a:gd name="T6" fmla="*/ 45 w 275"/>
                <a:gd name="T7" fmla="*/ 22 h 506"/>
                <a:gd name="T8" fmla="*/ 54 w 275"/>
                <a:gd name="T9" fmla="*/ 76 h 506"/>
                <a:gd name="T10" fmla="*/ 19 w 275"/>
                <a:gd name="T11" fmla="*/ 391 h 506"/>
                <a:gd name="T12" fmla="*/ 0 w 275"/>
                <a:gd name="T13" fmla="*/ 440 h 506"/>
                <a:gd name="T14" fmla="*/ 60 w 275"/>
                <a:gd name="T15" fmla="*/ 459 h 506"/>
                <a:gd name="T16" fmla="*/ 138 w 275"/>
                <a:gd name="T17" fmla="*/ 485 h 506"/>
                <a:gd name="T18" fmla="*/ 197 w 275"/>
                <a:gd name="T19" fmla="*/ 506 h 506"/>
                <a:gd name="T20" fmla="*/ 220 w 275"/>
                <a:gd name="T21" fmla="*/ 446 h 506"/>
                <a:gd name="T22" fmla="*/ 260 w 275"/>
                <a:gd name="T23" fmla="*/ 66 h 506"/>
                <a:gd name="T24" fmla="*/ 250 w 275"/>
                <a:gd name="T25" fmla="*/ 0 h 506"/>
                <a:gd name="T26" fmla="*/ 40 w 275"/>
                <a:gd name="T27" fmla="*/ 392 h 506"/>
                <a:gd name="T28" fmla="*/ 39 w 275"/>
                <a:gd name="T29" fmla="*/ 392 h 506"/>
                <a:gd name="T30" fmla="*/ 70 w 275"/>
                <a:gd name="T31" fmla="*/ 267 h 506"/>
                <a:gd name="T32" fmla="*/ 146 w 275"/>
                <a:gd name="T33" fmla="*/ 322 h 506"/>
                <a:gd name="T34" fmla="*/ 237 w 275"/>
                <a:gd name="T35" fmla="*/ 290 h 506"/>
                <a:gd name="T36" fmla="*/ 203 w 275"/>
                <a:gd name="T37" fmla="*/ 436 h 506"/>
                <a:gd name="T38" fmla="*/ 141 w 275"/>
                <a:gd name="T39" fmla="*/ 466 h 506"/>
                <a:gd name="T40" fmla="*/ 71 w 275"/>
                <a:gd name="T41" fmla="*/ 444 h 506"/>
                <a:gd name="T42" fmla="*/ 40 w 275"/>
                <a:gd name="T43" fmla="*/ 392 h 506"/>
                <a:gd name="T44" fmla="*/ 187 w 275"/>
                <a:gd name="T45" fmla="*/ 25 h 506"/>
                <a:gd name="T46" fmla="*/ 241 w 275"/>
                <a:gd name="T47" fmla="*/ 71 h 506"/>
                <a:gd name="T48" fmla="*/ 244 w 275"/>
                <a:gd name="T49" fmla="*/ 223 h 506"/>
                <a:gd name="T50" fmla="*/ 162 w 275"/>
                <a:gd name="T51" fmla="*/ 170 h 506"/>
                <a:gd name="T52" fmla="*/ 76 w 275"/>
                <a:gd name="T53" fmla="*/ 210 h 506"/>
                <a:gd name="T54" fmla="*/ 74 w 275"/>
                <a:gd name="T55" fmla="*/ 79 h 506"/>
                <a:gd name="T56" fmla="*/ 74 w 275"/>
                <a:gd name="T57" fmla="*/ 79 h 506"/>
                <a:gd name="T58" fmla="*/ 115 w 275"/>
                <a:gd name="T59" fmla="*/ 32 h 506"/>
                <a:gd name="T60" fmla="*/ 187 w 275"/>
                <a:gd name="T61" fmla="*/ 2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5" h="506">
                  <a:moveTo>
                    <a:pt x="250" y="0"/>
                  </a:moveTo>
                  <a:cubicBezTo>
                    <a:pt x="229" y="2"/>
                    <a:pt x="208" y="3"/>
                    <a:pt x="187" y="6"/>
                  </a:cubicBezTo>
                  <a:cubicBezTo>
                    <a:pt x="161" y="8"/>
                    <a:pt x="134" y="11"/>
                    <a:pt x="107" y="14"/>
                  </a:cubicBezTo>
                  <a:cubicBezTo>
                    <a:pt x="86" y="17"/>
                    <a:pt x="66" y="19"/>
                    <a:pt x="45" y="22"/>
                  </a:cubicBezTo>
                  <a:cubicBezTo>
                    <a:pt x="49" y="40"/>
                    <a:pt x="51" y="58"/>
                    <a:pt x="54" y="76"/>
                  </a:cubicBezTo>
                  <a:cubicBezTo>
                    <a:pt x="66" y="184"/>
                    <a:pt x="54" y="292"/>
                    <a:pt x="19" y="391"/>
                  </a:cubicBezTo>
                  <a:cubicBezTo>
                    <a:pt x="13" y="408"/>
                    <a:pt x="7" y="424"/>
                    <a:pt x="0" y="440"/>
                  </a:cubicBezTo>
                  <a:cubicBezTo>
                    <a:pt x="20" y="447"/>
                    <a:pt x="40" y="453"/>
                    <a:pt x="60" y="459"/>
                  </a:cubicBezTo>
                  <a:cubicBezTo>
                    <a:pt x="86" y="468"/>
                    <a:pt x="112" y="476"/>
                    <a:pt x="138" y="485"/>
                  </a:cubicBezTo>
                  <a:cubicBezTo>
                    <a:pt x="158" y="492"/>
                    <a:pt x="178" y="499"/>
                    <a:pt x="197" y="506"/>
                  </a:cubicBezTo>
                  <a:cubicBezTo>
                    <a:pt x="206" y="486"/>
                    <a:pt x="213" y="466"/>
                    <a:pt x="220" y="446"/>
                  </a:cubicBezTo>
                  <a:cubicBezTo>
                    <a:pt x="261" y="325"/>
                    <a:pt x="275" y="195"/>
                    <a:pt x="260" y="66"/>
                  </a:cubicBezTo>
                  <a:cubicBezTo>
                    <a:pt x="257" y="44"/>
                    <a:pt x="254" y="22"/>
                    <a:pt x="250" y="0"/>
                  </a:cubicBezTo>
                  <a:close/>
                  <a:moveTo>
                    <a:pt x="40" y="392"/>
                  </a:moveTo>
                  <a:cubicBezTo>
                    <a:pt x="39" y="392"/>
                    <a:pt x="39" y="392"/>
                    <a:pt x="39" y="392"/>
                  </a:cubicBezTo>
                  <a:cubicBezTo>
                    <a:pt x="53" y="352"/>
                    <a:pt x="63" y="310"/>
                    <a:pt x="70" y="267"/>
                  </a:cubicBezTo>
                  <a:cubicBezTo>
                    <a:pt x="80" y="293"/>
                    <a:pt x="109" y="316"/>
                    <a:pt x="146" y="322"/>
                  </a:cubicBezTo>
                  <a:cubicBezTo>
                    <a:pt x="183" y="329"/>
                    <a:pt x="219" y="316"/>
                    <a:pt x="237" y="290"/>
                  </a:cubicBezTo>
                  <a:cubicBezTo>
                    <a:pt x="230" y="340"/>
                    <a:pt x="219" y="388"/>
                    <a:pt x="203" y="436"/>
                  </a:cubicBezTo>
                  <a:cubicBezTo>
                    <a:pt x="177" y="429"/>
                    <a:pt x="150" y="443"/>
                    <a:pt x="141" y="466"/>
                  </a:cubicBezTo>
                  <a:cubicBezTo>
                    <a:pt x="118" y="458"/>
                    <a:pt x="95" y="451"/>
                    <a:pt x="71" y="444"/>
                  </a:cubicBezTo>
                  <a:cubicBezTo>
                    <a:pt x="80" y="422"/>
                    <a:pt x="66" y="398"/>
                    <a:pt x="40" y="392"/>
                  </a:cubicBezTo>
                  <a:close/>
                  <a:moveTo>
                    <a:pt x="187" y="25"/>
                  </a:moveTo>
                  <a:cubicBezTo>
                    <a:pt x="191" y="51"/>
                    <a:pt x="215" y="71"/>
                    <a:pt x="241" y="71"/>
                  </a:cubicBezTo>
                  <a:cubicBezTo>
                    <a:pt x="247" y="122"/>
                    <a:pt x="248" y="173"/>
                    <a:pt x="244" y="223"/>
                  </a:cubicBezTo>
                  <a:cubicBezTo>
                    <a:pt x="232" y="193"/>
                    <a:pt x="200" y="171"/>
                    <a:pt x="162" y="170"/>
                  </a:cubicBezTo>
                  <a:cubicBezTo>
                    <a:pt x="124" y="169"/>
                    <a:pt x="92" y="186"/>
                    <a:pt x="76" y="210"/>
                  </a:cubicBezTo>
                  <a:cubicBezTo>
                    <a:pt x="79" y="167"/>
                    <a:pt x="78" y="123"/>
                    <a:pt x="74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100" y="77"/>
                    <a:pt x="119" y="56"/>
                    <a:pt x="115" y="32"/>
                  </a:cubicBezTo>
                  <a:cubicBezTo>
                    <a:pt x="139" y="30"/>
                    <a:pt x="163" y="27"/>
                    <a:pt x="187" y="25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604838" y="3594100"/>
              <a:ext cx="819150" cy="922338"/>
            </a:xfrm>
            <a:custGeom>
              <a:avLst/>
              <a:gdLst>
                <a:gd name="T0" fmla="*/ 0 w 471"/>
                <a:gd name="T1" fmla="*/ 354 h 531"/>
                <a:gd name="T2" fmla="*/ 155 w 471"/>
                <a:gd name="T3" fmla="*/ 531 h 531"/>
                <a:gd name="T4" fmla="*/ 471 w 471"/>
                <a:gd name="T5" fmla="*/ 90 h 531"/>
                <a:gd name="T6" fmla="*/ 256 w 471"/>
                <a:gd name="T7" fmla="*/ 0 h 531"/>
                <a:gd name="T8" fmla="*/ 0 w 471"/>
                <a:gd name="T9" fmla="*/ 35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531">
                  <a:moveTo>
                    <a:pt x="0" y="354"/>
                  </a:moveTo>
                  <a:cubicBezTo>
                    <a:pt x="53" y="411"/>
                    <a:pt x="105" y="471"/>
                    <a:pt x="155" y="531"/>
                  </a:cubicBezTo>
                  <a:cubicBezTo>
                    <a:pt x="302" y="424"/>
                    <a:pt x="414" y="270"/>
                    <a:pt x="471" y="90"/>
                  </a:cubicBezTo>
                  <a:cubicBezTo>
                    <a:pt x="400" y="58"/>
                    <a:pt x="328" y="28"/>
                    <a:pt x="256" y="0"/>
                  </a:cubicBezTo>
                  <a:cubicBezTo>
                    <a:pt x="210" y="146"/>
                    <a:pt x="118" y="269"/>
                    <a:pt x="0" y="354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36588" y="3622675"/>
              <a:ext cx="757238" cy="862013"/>
            </a:xfrm>
            <a:custGeom>
              <a:avLst/>
              <a:gdLst>
                <a:gd name="T0" fmla="*/ 436 w 436"/>
                <a:gd name="T1" fmla="*/ 83 h 496"/>
                <a:gd name="T2" fmla="*/ 379 w 436"/>
                <a:gd name="T3" fmla="*/ 57 h 496"/>
                <a:gd name="T4" fmla="*/ 305 w 436"/>
                <a:gd name="T5" fmla="*/ 24 h 496"/>
                <a:gd name="T6" fmla="*/ 247 w 436"/>
                <a:gd name="T7" fmla="*/ 0 h 496"/>
                <a:gd name="T8" fmla="*/ 228 w 436"/>
                <a:gd name="T9" fmla="*/ 52 h 496"/>
                <a:gd name="T10" fmla="*/ 42 w 436"/>
                <a:gd name="T11" fmla="*/ 308 h 496"/>
                <a:gd name="T12" fmla="*/ 0 w 436"/>
                <a:gd name="T13" fmla="*/ 341 h 496"/>
                <a:gd name="T14" fmla="*/ 44 w 436"/>
                <a:gd name="T15" fmla="*/ 388 h 496"/>
                <a:gd name="T16" fmla="*/ 98 w 436"/>
                <a:gd name="T17" fmla="*/ 449 h 496"/>
                <a:gd name="T18" fmla="*/ 139 w 436"/>
                <a:gd name="T19" fmla="*/ 496 h 496"/>
                <a:gd name="T20" fmla="*/ 189 w 436"/>
                <a:gd name="T21" fmla="*/ 455 h 496"/>
                <a:gd name="T22" fmla="*/ 412 w 436"/>
                <a:gd name="T23" fmla="*/ 145 h 496"/>
                <a:gd name="T24" fmla="*/ 436 w 436"/>
                <a:gd name="T25" fmla="*/ 83 h 496"/>
                <a:gd name="T26" fmla="*/ 59 w 436"/>
                <a:gd name="T27" fmla="*/ 320 h 496"/>
                <a:gd name="T28" fmla="*/ 59 w 436"/>
                <a:gd name="T29" fmla="*/ 319 h 496"/>
                <a:gd name="T30" fmla="*/ 147 w 436"/>
                <a:gd name="T31" fmla="*/ 226 h 496"/>
                <a:gd name="T32" fmla="*/ 186 w 436"/>
                <a:gd name="T33" fmla="*/ 311 h 496"/>
                <a:gd name="T34" fmla="*/ 282 w 436"/>
                <a:gd name="T35" fmla="*/ 328 h 496"/>
                <a:gd name="T36" fmla="*/ 179 w 436"/>
                <a:gd name="T37" fmla="*/ 438 h 496"/>
                <a:gd name="T38" fmla="*/ 111 w 436"/>
                <a:gd name="T39" fmla="*/ 434 h 496"/>
                <a:gd name="T40" fmla="*/ 61 w 436"/>
                <a:gd name="T41" fmla="*/ 380 h 496"/>
                <a:gd name="T42" fmla="*/ 59 w 436"/>
                <a:gd name="T43" fmla="*/ 320 h 496"/>
                <a:gd name="T44" fmla="*/ 369 w 436"/>
                <a:gd name="T45" fmla="*/ 74 h 496"/>
                <a:gd name="T46" fmla="*/ 393 w 436"/>
                <a:gd name="T47" fmla="*/ 140 h 496"/>
                <a:gd name="T48" fmla="*/ 321 w 436"/>
                <a:gd name="T49" fmla="*/ 274 h 496"/>
                <a:gd name="T50" fmla="*/ 276 w 436"/>
                <a:gd name="T51" fmla="*/ 187 h 496"/>
                <a:gd name="T52" fmla="*/ 181 w 436"/>
                <a:gd name="T53" fmla="*/ 179 h 496"/>
                <a:gd name="T54" fmla="*/ 244 w 436"/>
                <a:gd name="T55" fmla="*/ 64 h 496"/>
                <a:gd name="T56" fmla="*/ 244 w 436"/>
                <a:gd name="T57" fmla="*/ 64 h 496"/>
                <a:gd name="T58" fmla="*/ 303 w 436"/>
                <a:gd name="T59" fmla="*/ 44 h 496"/>
                <a:gd name="T60" fmla="*/ 369 w 436"/>
                <a:gd name="T61" fmla="*/ 7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496">
                  <a:moveTo>
                    <a:pt x="436" y="83"/>
                  </a:moveTo>
                  <a:cubicBezTo>
                    <a:pt x="417" y="74"/>
                    <a:pt x="398" y="65"/>
                    <a:pt x="379" y="57"/>
                  </a:cubicBezTo>
                  <a:cubicBezTo>
                    <a:pt x="354" y="46"/>
                    <a:pt x="330" y="35"/>
                    <a:pt x="305" y="24"/>
                  </a:cubicBezTo>
                  <a:cubicBezTo>
                    <a:pt x="286" y="16"/>
                    <a:pt x="267" y="8"/>
                    <a:pt x="247" y="0"/>
                  </a:cubicBezTo>
                  <a:cubicBezTo>
                    <a:pt x="241" y="18"/>
                    <a:pt x="235" y="35"/>
                    <a:pt x="228" y="52"/>
                  </a:cubicBezTo>
                  <a:cubicBezTo>
                    <a:pt x="185" y="152"/>
                    <a:pt x="121" y="239"/>
                    <a:pt x="42" y="308"/>
                  </a:cubicBezTo>
                  <a:cubicBezTo>
                    <a:pt x="28" y="320"/>
                    <a:pt x="15" y="331"/>
                    <a:pt x="0" y="341"/>
                  </a:cubicBezTo>
                  <a:cubicBezTo>
                    <a:pt x="15" y="357"/>
                    <a:pt x="29" y="372"/>
                    <a:pt x="44" y="388"/>
                  </a:cubicBezTo>
                  <a:cubicBezTo>
                    <a:pt x="62" y="408"/>
                    <a:pt x="80" y="428"/>
                    <a:pt x="98" y="449"/>
                  </a:cubicBezTo>
                  <a:cubicBezTo>
                    <a:pt x="112" y="464"/>
                    <a:pt x="126" y="480"/>
                    <a:pt x="139" y="496"/>
                  </a:cubicBezTo>
                  <a:cubicBezTo>
                    <a:pt x="157" y="483"/>
                    <a:pt x="173" y="469"/>
                    <a:pt x="189" y="455"/>
                  </a:cubicBezTo>
                  <a:cubicBezTo>
                    <a:pt x="285" y="371"/>
                    <a:pt x="361" y="265"/>
                    <a:pt x="412" y="145"/>
                  </a:cubicBezTo>
                  <a:cubicBezTo>
                    <a:pt x="421" y="124"/>
                    <a:pt x="429" y="104"/>
                    <a:pt x="436" y="83"/>
                  </a:cubicBezTo>
                  <a:close/>
                  <a:moveTo>
                    <a:pt x="59" y="320"/>
                  </a:moveTo>
                  <a:cubicBezTo>
                    <a:pt x="59" y="319"/>
                    <a:pt x="59" y="319"/>
                    <a:pt x="59" y="319"/>
                  </a:cubicBezTo>
                  <a:cubicBezTo>
                    <a:pt x="91" y="291"/>
                    <a:pt x="121" y="259"/>
                    <a:pt x="147" y="226"/>
                  </a:cubicBezTo>
                  <a:cubicBezTo>
                    <a:pt x="144" y="253"/>
                    <a:pt x="157" y="287"/>
                    <a:pt x="186" y="311"/>
                  </a:cubicBezTo>
                  <a:cubicBezTo>
                    <a:pt x="215" y="335"/>
                    <a:pt x="252" y="342"/>
                    <a:pt x="282" y="328"/>
                  </a:cubicBezTo>
                  <a:cubicBezTo>
                    <a:pt x="251" y="368"/>
                    <a:pt x="216" y="405"/>
                    <a:pt x="179" y="438"/>
                  </a:cubicBezTo>
                  <a:cubicBezTo>
                    <a:pt x="160" y="419"/>
                    <a:pt x="130" y="418"/>
                    <a:pt x="111" y="434"/>
                  </a:cubicBezTo>
                  <a:cubicBezTo>
                    <a:pt x="94" y="415"/>
                    <a:pt x="78" y="398"/>
                    <a:pt x="61" y="380"/>
                  </a:cubicBezTo>
                  <a:cubicBezTo>
                    <a:pt x="79" y="365"/>
                    <a:pt x="78" y="337"/>
                    <a:pt x="59" y="320"/>
                  </a:cubicBezTo>
                  <a:close/>
                  <a:moveTo>
                    <a:pt x="369" y="74"/>
                  </a:moveTo>
                  <a:cubicBezTo>
                    <a:pt x="360" y="98"/>
                    <a:pt x="370" y="127"/>
                    <a:pt x="393" y="140"/>
                  </a:cubicBezTo>
                  <a:cubicBezTo>
                    <a:pt x="373" y="187"/>
                    <a:pt x="349" y="232"/>
                    <a:pt x="321" y="274"/>
                  </a:cubicBezTo>
                  <a:cubicBezTo>
                    <a:pt x="325" y="241"/>
                    <a:pt x="308" y="206"/>
                    <a:pt x="276" y="187"/>
                  </a:cubicBezTo>
                  <a:cubicBezTo>
                    <a:pt x="243" y="167"/>
                    <a:pt x="207" y="166"/>
                    <a:pt x="181" y="179"/>
                  </a:cubicBezTo>
                  <a:cubicBezTo>
                    <a:pt x="205" y="143"/>
                    <a:pt x="226" y="105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68" y="76"/>
                    <a:pt x="294" y="67"/>
                    <a:pt x="303" y="44"/>
                  </a:cubicBezTo>
                  <a:cubicBezTo>
                    <a:pt x="325" y="53"/>
                    <a:pt x="347" y="63"/>
                    <a:pt x="369" y="74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17538" y="5100638"/>
              <a:ext cx="777875" cy="935038"/>
            </a:xfrm>
            <a:custGeom>
              <a:avLst/>
              <a:gdLst>
                <a:gd name="T0" fmla="*/ 0 w 448"/>
                <a:gd name="T1" fmla="*/ 373 h 538"/>
                <a:gd name="T2" fmla="*/ 169 w 448"/>
                <a:gd name="T3" fmla="*/ 538 h 538"/>
                <a:gd name="T4" fmla="*/ 448 w 448"/>
                <a:gd name="T5" fmla="*/ 73 h 538"/>
                <a:gd name="T6" fmla="*/ 227 w 448"/>
                <a:gd name="T7" fmla="*/ 0 h 538"/>
                <a:gd name="T8" fmla="*/ 0 w 448"/>
                <a:gd name="T9" fmla="*/ 37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538">
                  <a:moveTo>
                    <a:pt x="0" y="373"/>
                  </a:moveTo>
                  <a:cubicBezTo>
                    <a:pt x="58" y="426"/>
                    <a:pt x="114" y="481"/>
                    <a:pt x="169" y="538"/>
                  </a:cubicBezTo>
                  <a:cubicBezTo>
                    <a:pt x="306" y="419"/>
                    <a:pt x="406" y="257"/>
                    <a:pt x="448" y="73"/>
                  </a:cubicBezTo>
                  <a:cubicBezTo>
                    <a:pt x="375" y="46"/>
                    <a:pt x="301" y="22"/>
                    <a:pt x="227" y="0"/>
                  </a:cubicBezTo>
                  <a:cubicBezTo>
                    <a:pt x="193" y="149"/>
                    <a:pt x="111" y="279"/>
                    <a:pt x="0" y="373"/>
                  </a:cubicBezTo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1"/>
            <p:cNvSpPr>
              <a:spLocks noEditPoints="1"/>
            </p:cNvSpPr>
            <p:nvPr/>
          </p:nvSpPr>
          <p:spPr bwMode="auto">
            <a:xfrm>
              <a:off x="649288" y="5129213"/>
              <a:ext cx="719138" cy="871538"/>
            </a:xfrm>
            <a:custGeom>
              <a:avLst/>
              <a:gdLst>
                <a:gd name="T0" fmla="*/ 413 w 413"/>
                <a:gd name="T1" fmla="*/ 66 h 502"/>
                <a:gd name="T2" fmla="*/ 354 w 413"/>
                <a:gd name="T3" fmla="*/ 45 h 502"/>
                <a:gd name="T4" fmla="*/ 278 w 413"/>
                <a:gd name="T5" fmla="*/ 19 h 502"/>
                <a:gd name="T6" fmla="*/ 218 w 413"/>
                <a:gd name="T7" fmla="*/ 0 h 502"/>
                <a:gd name="T8" fmla="*/ 203 w 413"/>
                <a:gd name="T9" fmla="*/ 52 h 502"/>
                <a:gd name="T10" fmla="*/ 38 w 413"/>
                <a:gd name="T11" fmla="*/ 323 h 502"/>
                <a:gd name="T12" fmla="*/ 0 w 413"/>
                <a:gd name="T13" fmla="*/ 359 h 502"/>
                <a:gd name="T14" fmla="*/ 47 w 413"/>
                <a:gd name="T15" fmla="*/ 402 h 502"/>
                <a:gd name="T16" fmla="*/ 106 w 413"/>
                <a:gd name="T17" fmla="*/ 458 h 502"/>
                <a:gd name="T18" fmla="*/ 151 w 413"/>
                <a:gd name="T19" fmla="*/ 502 h 502"/>
                <a:gd name="T20" fmla="*/ 197 w 413"/>
                <a:gd name="T21" fmla="*/ 458 h 502"/>
                <a:gd name="T22" fmla="*/ 394 w 413"/>
                <a:gd name="T23" fmla="*/ 130 h 502"/>
                <a:gd name="T24" fmla="*/ 413 w 413"/>
                <a:gd name="T25" fmla="*/ 66 h 502"/>
                <a:gd name="T26" fmla="*/ 57 w 413"/>
                <a:gd name="T27" fmla="*/ 333 h 502"/>
                <a:gd name="T28" fmla="*/ 56 w 413"/>
                <a:gd name="T29" fmla="*/ 332 h 502"/>
                <a:gd name="T30" fmla="*/ 137 w 413"/>
                <a:gd name="T31" fmla="*/ 232 h 502"/>
                <a:gd name="T32" fmla="*/ 182 w 413"/>
                <a:gd name="T33" fmla="*/ 314 h 502"/>
                <a:gd name="T34" fmla="*/ 279 w 413"/>
                <a:gd name="T35" fmla="*/ 324 h 502"/>
                <a:gd name="T36" fmla="*/ 185 w 413"/>
                <a:gd name="T37" fmla="*/ 441 h 502"/>
                <a:gd name="T38" fmla="*/ 117 w 413"/>
                <a:gd name="T39" fmla="*/ 442 h 502"/>
                <a:gd name="T40" fmla="*/ 63 w 413"/>
                <a:gd name="T41" fmla="*/ 393 h 502"/>
                <a:gd name="T42" fmla="*/ 57 w 413"/>
                <a:gd name="T43" fmla="*/ 333 h 502"/>
                <a:gd name="T44" fmla="*/ 345 w 413"/>
                <a:gd name="T45" fmla="*/ 63 h 502"/>
                <a:gd name="T46" fmla="*/ 375 w 413"/>
                <a:gd name="T47" fmla="*/ 127 h 502"/>
                <a:gd name="T48" fmla="*/ 314 w 413"/>
                <a:gd name="T49" fmla="*/ 266 h 502"/>
                <a:gd name="T50" fmla="*/ 262 w 413"/>
                <a:gd name="T51" fmla="*/ 183 h 502"/>
                <a:gd name="T52" fmla="*/ 167 w 413"/>
                <a:gd name="T53" fmla="*/ 183 h 502"/>
                <a:gd name="T54" fmla="*/ 220 w 413"/>
                <a:gd name="T55" fmla="*/ 63 h 502"/>
                <a:gd name="T56" fmla="*/ 221 w 413"/>
                <a:gd name="T57" fmla="*/ 63 h 502"/>
                <a:gd name="T58" fmla="*/ 277 w 413"/>
                <a:gd name="T59" fmla="*/ 38 h 502"/>
                <a:gd name="T60" fmla="*/ 345 w 413"/>
                <a:gd name="T61" fmla="*/ 6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3" h="502">
                  <a:moveTo>
                    <a:pt x="413" y="66"/>
                  </a:moveTo>
                  <a:cubicBezTo>
                    <a:pt x="393" y="59"/>
                    <a:pt x="374" y="52"/>
                    <a:pt x="354" y="45"/>
                  </a:cubicBezTo>
                  <a:cubicBezTo>
                    <a:pt x="329" y="36"/>
                    <a:pt x="303" y="27"/>
                    <a:pt x="278" y="19"/>
                  </a:cubicBezTo>
                  <a:cubicBezTo>
                    <a:pt x="258" y="12"/>
                    <a:pt x="238" y="6"/>
                    <a:pt x="218" y="0"/>
                  </a:cubicBezTo>
                  <a:cubicBezTo>
                    <a:pt x="214" y="18"/>
                    <a:pt x="209" y="35"/>
                    <a:pt x="203" y="52"/>
                  </a:cubicBezTo>
                  <a:cubicBezTo>
                    <a:pt x="169" y="156"/>
                    <a:pt x="111" y="248"/>
                    <a:pt x="38" y="323"/>
                  </a:cubicBezTo>
                  <a:cubicBezTo>
                    <a:pt x="26" y="335"/>
                    <a:pt x="13" y="347"/>
                    <a:pt x="0" y="359"/>
                  </a:cubicBezTo>
                  <a:cubicBezTo>
                    <a:pt x="15" y="373"/>
                    <a:pt x="31" y="387"/>
                    <a:pt x="47" y="402"/>
                  </a:cubicBezTo>
                  <a:cubicBezTo>
                    <a:pt x="67" y="420"/>
                    <a:pt x="86" y="439"/>
                    <a:pt x="106" y="458"/>
                  </a:cubicBezTo>
                  <a:cubicBezTo>
                    <a:pt x="121" y="473"/>
                    <a:pt x="136" y="488"/>
                    <a:pt x="151" y="502"/>
                  </a:cubicBezTo>
                  <a:cubicBezTo>
                    <a:pt x="167" y="488"/>
                    <a:pt x="182" y="473"/>
                    <a:pt x="197" y="458"/>
                  </a:cubicBezTo>
                  <a:cubicBezTo>
                    <a:pt x="285" y="366"/>
                    <a:pt x="353" y="254"/>
                    <a:pt x="394" y="130"/>
                  </a:cubicBezTo>
                  <a:cubicBezTo>
                    <a:pt x="401" y="109"/>
                    <a:pt x="408" y="88"/>
                    <a:pt x="413" y="66"/>
                  </a:cubicBezTo>
                  <a:moveTo>
                    <a:pt x="57" y="333"/>
                  </a:moveTo>
                  <a:cubicBezTo>
                    <a:pt x="56" y="332"/>
                    <a:pt x="56" y="332"/>
                    <a:pt x="56" y="332"/>
                  </a:cubicBezTo>
                  <a:cubicBezTo>
                    <a:pt x="86" y="301"/>
                    <a:pt x="113" y="268"/>
                    <a:pt x="137" y="232"/>
                  </a:cubicBezTo>
                  <a:cubicBezTo>
                    <a:pt x="135" y="260"/>
                    <a:pt x="151" y="292"/>
                    <a:pt x="182" y="314"/>
                  </a:cubicBezTo>
                  <a:cubicBezTo>
                    <a:pt x="213" y="336"/>
                    <a:pt x="251" y="340"/>
                    <a:pt x="279" y="324"/>
                  </a:cubicBezTo>
                  <a:cubicBezTo>
                    <a:pt x="251" y="366"/>
                    <a:pt x="220" y="405"/>
                    <a:pt x="185" y="441"/>
                  </a:cubicBezTo>
                  <a:cubicBezTo>
                    <a:pt x="165" y="424"/>
                    <a:pt x="135" y="425"/>
                    <a:pt x="117" y="442"/>
                  </a:cubicBezTo>
                  <a:cubicBezTo>
                    <a:pt x="99" y="426"/>
                    <a:pt x="81" y="409"/>
                    <a:pt x="63" y="393"/>
                  </a:cubicBezTo>
                  <a:cubicBezTo>
                    <a:pt x="80" y="377"/>
                    <a:pt x="77" y="349"/>
                    <a:pt x="57" y="333"/>
                  </a:cubicBezTo>
                  <a:moveTo>
                    <a:pt x="345" y="63"/>
                  </a:moveTo>
                  <a:cubicBezTo>
                    <a:pt x="339" y="88"/>
                    <a:pt x="351" y="116"/>
                    <a:pt x="375" y="127"/>
                  </a:cubicBezTo>
                  <a:cubicBezTo>
                    <a:pt x="359" y="175"/>
                    <a:pt x="338" y="222"/>
                    <a:pt x="314" y="266"/>
                  </a:cubicBezTo>
                  <a:cubicBezTo>
                    <a:pt x="315" y="233"/>
                    <a:pt x="295" y="200"/>
                    <a:pt x="262" y="183"/>
                  </a:cubicBezTo>
                  <a:cubicBezTo>
                    <a:pt x="228" y="166"/>
                    <a:pt x="191" y="168"/>
                    <a:pt x="167" y="183"/>
                  </a:cubicBezTo>
                  <a:cubicBezTo>
                    <a:pt x="188" y="145"/>
                    <a:pt x="206" y="105"/>
                    <a:pt x="220" y="6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45" y="73"/>
                    <a:pt x="271" y="62"/>
                    <a:pt x="277" y="38"/>
                  </a:cubicBezTo>
                  <a:cubicBezTo>
                    <a:pt x="300" y="46"/>
                    <a:pt x="323" y="54"/>
                    <a:pt x="345" y="63"/>
                  </a:cubicBezTo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293688" y="5018088"/>
              <a:ext cx="941388" cy="525463"/>
            </a:xfrm>
            <a:custGeom>
              <a:avLst/>
              <a:gdLst>
                <a:gd name="T0" fmla="*/ 39 w 542"/>
                <a:gd name="T1" fmla="*/ 25 h 303"/>
                <a:gd name="T2" fmla="*/ 0 w 542"/>
                <a:gd name="T3" fmla="*/ 258 h 303"/>
                <a:gd name="T4" fmla="*/ 542 w 542"/>
                <a:gd name="T5" fmla="*/ 223 h 303"/>
                <a:gd name="T6" fmla="*/ 476 w 542"/>
                <a:gd name="T7" fmla="*/ 0 h 303"/>
                <a:gd name="T8" fmla="*/ 39 w 542"/>
                <a:gd name="T9" fmla="*/ 2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03">
                  <a:moveTo>
                    <a:pt x="39" y="25"/>
                  </a:moveTo>
                  <a:cubicBezTo>
                    <a:pt x="29" y="103"/>
                    <a:pt x="16" y="181"/>
                    <a:pt x="0" y="258"/>
                  </a:cubicBezTo>
                  <a:cubicBezTo>
                    <a:pt x="177" y="303"/>
                    <a:pt x="367" y="293"/>
                    <a:pt x="542" y="223"/>
                  </a:cubicBezTo>
                  <a:cubicBezTo>
                    <a:pt x="522" y="147"/>
                    <a:pt x="500" y="73"/>
                    <a:pt x="476" y="0"/>
                  </a:cubicBezTo>
                  <a:cubicBezTo>
                    <a:pt x="333" y="56"/>
                    <a:pt x="180" y="63"/>
                    <a:pt x="39" y="25"/>
                  </a:cubicBezTo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3"/>
            <p:cNvSpPr>
              <a:spLocks noEditPoints="1"/>
            </p:cNvSpPr>
            <p:nvPr/>
          </p:nvSpPr>
          <p:spPr bwMode="auto">
            <a:xfrm>
              <a:off x="323851" y="5046663"/>
              <a:ext cx="882650" cy="457200"/>
            </a:xfrm>
            <a:custGeom>
              <a:avLst/>
              <a:gdLst>
                <a:gd name="T0" fmla="*/ 508 w 508"/>
                <a:gd name="T1" fmla="*/ 198 h 263"/>
                <a:gd name="T2" fmla="*/ 492 w 508"/>
                <a:gd name="T3" fmla="*/ 138 h 263"/>
                <a:gd name="T4" fmla="*/ 470 w 508"/>
                <a:gd name="T5" fmla="*/ 60 h 263"/>
                <a:gd name="T6" fmla="*/ 452 w 508"/>
                <a:gd name="T7" fmla="*/ 0 h 263"/>
                <a:gd name="T8" fmla="*/ 400 w 508"/>
                <a:gd name="T9" fmla="*/ 17 h 263"/>
                <a:gd name="T10" fmla="*/ 84 w 508"/>
                <a:gd name="T11" fmla="*/ 36 h 263"/>
                <a:gd name="T12" fmla="*/ 32 w 508"/>
                <a:gd name="T13" fmla="*/ 25 h 263"/>
                <a:gd name="T14" fmla="*/ 23 w 508"/>
                <a:gd name="T15" fmla="*/ 88 h 263"/>
                <a:gd name="T16" fmla="*/ 11 w 508"/>
                <a:gd name="T17" fmla="*/ 168 h 263"/>
                <a:gd name="T18" fmla="*/ 0 w 508"/>
                <a:gd name="T19" fmla="*/ 231 h 263"/>
                <a:gd name="T20" fmla="*/ 63 w 508"/>
                <a:gd name="T21" fmla="*/ 243 h 263"/>
                <a:gd name="T22" fmla="*/ 445 w 508"/>
                <a:gd name="T23" fmla="*/ 219 h 263"/>
                <a:gd name="T24" fmla="*/ 508 w 508"/>
                <a:gd name="T25" fmla="*/ 198 h 263"/>
                <a:gd name="T26" fmla="*/ 86 w 508"/>
                <a:gd name="T27" fmla="*/ 57 h 263"/>
                <a:gd name="T28" fmla="*/ 86 w 508"/>
                <a:gd name="T29" fmla="*/ 56 h 263"/>
                <a:gd name="T30" fmla="*/ 214 w 508"/>
                <a:gd name="T31" fmla="*/ 65 h 263"/>
                <a:gd name="T32" fmla="*/ 173 w 508"/>
                <a:gd name="T33" fmla="*/ 149 h 263"/>
                <a:gd name="T34" fmla="*/ 220 w 508"/>
                <a:gd name="T35" fmla="*/ 234 h 263"/>
                <a:gd name="T36" fmla="*/ 70 w 508"/>
                <a:gd name="T37" fmla="*/ 224 h 263"/>
                <a:gd name="T38" fmla="*/ 30 w 508"/>
                <a:gd name="T39" fmla="*/ 168 h 263"/>
                <a:gd name="T40" fmla="*/ 40 w 508"/>
                <a:gd name="T41" fmla="*/ 96 h 263"/>
                <a:gd name="T42" fmla="*/ 86 w 508"/>
                <a:gd name="T43" fmla="*/ 57 h 263"/>
                <a:gd name="T44" fmla="*/ 472 w 508"/>
                <a:gd name="T45" fmla="*/ 140 h 263"/>
                <a:gd name="T46" fmla="*/ 437 w 508"/>
                <a:gd name="T47" fmla="*/ 201 h 263"/>
                <a:gd name="T48" fmla="*/ 287 w 508"/>
                <a:gd name="T49" fmla="*/ 230 h 263"/>
                <a:gd name="T50" fmla="*/ 326 w 508"/>
                <a:gd name="T51" fmla="*/ 140 h 263"/>
                <a:gd name="T52" fmla="*/ 272 w 508"/>
                <a:gd name="T53" fmla="*/ 62 h 263"/>
                <a:gd name="T54" fmla="*/ 400 w 508"/>
                <a:gd name="T55" fmla="*/ 37 h 263"/>
                <a:gd name="T56" fmla="*/ 401 w 508"/>
                <a:gd name="T57" fmla="*/ 38 h 263"/>
                <a:gd name="T58" fmla="*/ 454 w 508"/>
                <a:gd name="T59" fmla="*/ 70 h 263"/>
                <a:gd name="T60" fmla="*/ 472 w 508"/>
                <a:gd name="T61" fmla="*/ 14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8" h="263">
                  <a:moveTo>
                    <a:pt x="508" y="198"/>
                  </a:moveTo>
                  <a:cubicBezTo>
                    <a:pt x="503" y="178"/>
                    <a:pt x="497" y="158"/>
                    <a:pt x="492" y="138"/>
                  </a:cubicBezTo>
                  <a:cubicBezTo>
                    <a:pt x="485" y="112"/>
                    <a:pt x="478" y="86"/>
                    <a:pt x="470" y="60"/>
                  </a:cubicBezTo>
                  <a:cubicBezTo>
                    <a:pt x="464" y="40"/>
                    <a:pt x="458" y="20"/>
                    <a:pt x="452" y="0"/>
                  </a:cubicBezTo>
                  <a:cubicBezTo>
                    <a:pt x="435" y="6"/>
                    <a:pt x="417" y="12"/>
                    <a:pt x="400" y="17"/>
                  </a:cubicBezTo>
                  <a:cubicBezTo>
                    <a:pt x="295" y="48"/>
                    <a:pt x="187" y="53"/>
                    <a:pt x="84" y="36"/>
                  </a:cubicBezTo>
                  <a:cubicBezTo>
                    <a:pt x="66" y="33"/>
                    <a:pt x="49" y="29"/>
                    <a:pt x="32" y="25"/>
                  </a:cubicBezTo>
                  <a:cubicBezTo>
                    <a:pt x="29" y="46"/>
                    <a:pt x="26" y="67"/>
                    <a:pt x="23" y="88"/>
                  </a:cubicBezTo>
                  <a:cubicBezTo>
                    <a:pt x="19" y="115"/>
                    <a:pt x="15" y="142"/>
                    <a:pt x="11" y="168"/>
                  </a:cubicBezTo>
                  <a:cubicBezTo>
                    <a:pt x="7" y="189"/>
                    <a:pt x="4" y="210"/>
                    <a:pt x="0" y="231"/>
                  </a:cubicBezTo>
                  <a:cubicBezTo>
                    <a:pt x="21" y="236"/>
                    <a:pt x="42" y="240"/>
                    <a:pt x="63" y="243"/>
                  </a:cubicBezTo>
                  <a:cubicBezTo>
                    <a:pt x="189" y="263"/>
                    <a:pt x="319" y="256"/>
                    <a:pt x="445" y="219"/>
                  </a:cubicBezTo>
                  <a:cubicBezTo>
                    <a:pt x="466" y="213"/>
                    <a:pt x="487" y="206"/>
                    <a:pt x="508" y="198"/>
                  </a:cubicBezTo>
                  <a:moveTo>
                    <a:pt x="86" y="57"/>
                  </a:moveTo>
                  <a:cubicBezTo>
                    <a:pt x="86" y="56"/>
                    <a:pt x="86" y="56"/>
                    <a:pt x="86" y="56"/>
                  </a:cubicBezTo>
                  <a:cubicBezTo>
                    <a:pt x="128" y="63"/>
                    <a:pt x="171" y="66"/>
                    <a:pt x="214" y="65"/>
                  </a:cubicBezTo>
                  <a:cubicBezTo>
                    <a:pt x="190" y="80"/>
                    <a:pt x="173" y="111"/>
                    <a:pt x="173" y="149"/>
                  </a:cubicBezTo>
                  <a:cubicBezTo>
                    <a:pt x="172" y="187"/>
                    <a:pt x="191" y="220"/>
                    <a:pt x="220" y="234"/>
                  </a:cubicBezTo>
                  <a:cubicBezTo>
                    <a:pt x="170" y="235"/>
                    <a:pt x="119" y="232"/>
                    <a:pt x="70" y="224"/>
                  </a:cubicBezTo>
                  <a:cubicBezTo>
                    <a:pt x="73" y="198"/>
                    <a:pt x="55" y="174"/>
                    <a:pt x="30" y="168"/>
                  </a:cubicBezTo>
                  <a:cubicBezTo>
                    <a:pt x="34" y="144"/>
                    <a:pt x="37" y="120"/>
                    <a:pt x="40" y="96"/>
                  </a:cubicBezTo>
                  <a:cubicBezTo>
                    <a:pt x="63" y="101"/>
                    <a:pt x="84" y="83"/>
                    <a:pt x="86" y="57"/>
                  </a:cubicBezTo>
                  <a:moveTo>
                    <a:pt x="472" y="140"/>
                  </a:moveTo>
                  <a:cubicBezTo>
                    <a:pt x="448" y="149"/>
                    <a:pt x="432" y="175"/>
                    <a:pt x="437" y="201"/>
                  </a:cubicBezTo>
                  <a:cubicBezTo>
                    <a:pt x="387" y="215"/>
                    <a:pt x="337" y="225"/>
                    <a:pt x="287" y="230"/>
                  </a:cubicBezTo>
                  <a:cubicBezTo>
                    <a:pt x="315" y="213"/>
                    <a:pt x="331" y="177"/>
                    <a:pt x="326" y="140"/>
                  </a:cubicBezTo>
                  <a:cubicBezTo>
                    <a:pt x="321" y="103"/>
                    <a:pt x="298" y="74"/>
                    <a:pt x="272" y="62"/>
                  </a:cubicBezTo>
                  <a:cubicBezTo>
                    <a:pt x="315" y="58"/>
                    <a:pt x="358" y="50"/>
                    <a:pt x="400" y="37"/>
                  </a:cubicBezTo>
                  <a:cubicBezTo>
                    <a:pt x="401" y="38"/>
                    <a:pt x="401" y="38"/>
                    <a:pt x="401" y="38"/>
                  </a:cubicBezTo>
                  <a:cubicBezTo>
                    <a:pt x="407" y="63"/>
                    <a:pt x="430" y="79"/>
                    <a:pt x="454" y="70"/>
                  </a:cubicBezTo>
                  <a:cubicBezTo>
                    <a:pt x="460" y="94"/>
                    <a:pt x="466" y="117"/>
                    <a:pt x="472" y="140"/>
                  </a:cubicBezTo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6"/>
            <p:cNvSpPr>
              <a:spLocks noEditPoints="1"/>
            </p:cNvSpPr>
            <p:nvPr/>
          </p:nvSpPr>
          <p:spPr bwMode="auto">
            <a:xfrm>
              <a:off x="1193801" y="5207000"/>
              <a:ext cx="201613" cy="265113"/>
            </a:xfrm>
            <a:custGeom>
              <a:avLst/>
              <a:gdLst>
                <a:gd name="T0" fmla="*/ 31 w 116"/>
                <a:gd name="T1" fmla="*/ 24 h 153"/>
                <a:gd name="T2" fmla="*/ 15 w 116"/>
                <a:gd name="T3" fmla="*/ 81 h 153"/>
                <a:gd name="T4" fmla="*/ 24 w 116"/>
                <a:gd name="T5" fmla="*/ 114 h 153"/>
                <a:gd name="T6" fmla="*/ 3 w 116"/>
                <a:gd name="T7" fmla="*/ 122 h 153"/>
                <a:gd name="T8" fmla="*/ 0 w 116"/>
                <a:gd name="T9" fmla="*/ 133 h 153"/>
                <a:gd name="T10" fmla="*/ 38 w 116"/>
                <a:gd name="T11" fmla="*/ 144 h 153"/>
                <a:gd name="T12" fmla="*/ 62 w 116"/>
                <a:gd name="T13" fmla="*/ 82 h 153"/>
                <a:gd name="T14" fmla="*/ 31 w 116"/>
                <a:gd name="T15" fmla="*/ 24 h 153"/>
                <a:gd name="T16" fmla="*/ 83 w 116"/>
                <a:gd name="T17" fmla="*/ 0 h 153"/>
                <a:gd name="T18" fmla="*/ 57 w 116"/>
                <a:gd name="T19" fmla="*/ 6 h 153"/>
                <a:gd name="T20" fmla="*/ 100 w 116"/>
                <a:gd name="T21" fmla="*/ 21 h 153"/>
                <a:gd name="T22" fmla="*/ 81 w 116"/>
                <a:gd name="T23" fmla="*/ 85 h 153"/>
                <a:gd name="T24" fmla="*/ 57 w 116"/>
                <a:gd name="T25" fmla="*/ 149 h 153"/>
                <a:gd name="T26" fmla="*/ 71 w 116"/>
                <a:gd name="T27" fmla="*/ 153 h 153"/>
                <a:gd name="T28" fmla="*/ 116 w 116"/>
                <a:gd name="T29" fmla="*/ 12 h 153"/>
                <a:gd name="T30" fmla="*/ 83 w 116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53">
                  <a:moveTo>
                    <a:pt x="31" y="24"/>
                  </a:moveTo>
                  <a:cubicBezTo>
                    <a:pt x="15" y="81"/>
                    <a:pt x="15" y="81"/>
                    <a:pt x="15" y="81"/>
                  </a:cubicBezTo>
                  <a:cubicBezTo>
                    <a:pt x="18" y="92"/>
                    <a:pt x="21" y="103"/>
                    <a:pt x="24" y="114"/>
                  </a:cubicBezTo>
                  <a:cubicBezTo>
                    <a:pt x="17" y="117"/>
                    <a:pt x="10" y="119"/>
                    <a:pt x="3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47" y="123"/>
                    <a:pt x="55" y="103"/>
                    <a:pt x="62" y="82"/>
                  </a:cubicBezTo>
                  <a:cubicBezTo>
                    <a:pt x="40" y="72"/>
                    <a:pt x="28" y="48"/>
                    <a:pt x="31" y="24"/>
                  </a:cubicBezTo>
                  <a:moveTo>
                    <a:pt x="83" y="0"/>
                  </a:moveTo>
                  <a:cubicBezTo>
                    <a:pt x="74" y="2"/>
                    <a:pt x="66" y="4"/>
                    <a:pt x="57" y="6"/>
                  </a:cubicBezTo>
                  <a:cubicBezTo>
                    <a:pt x="71" y="11"/>
                    <a:pt x="86" y="16"/>
                    <a:pt x="100" y="21"/>
                  </a:cubicBezTo>
                  <a:cubicBezTo>
                    <a:pt x="95" y="43"/>
                    <a:pt x="88" y="64"/>
                    <a:pt x="81" y="85"/>
                  </a:cubicBezTo>
                  <a:cubicBezTo>
                    <a:pt x="74" y="107"/>
                    <a:pt x="66" y="128"/>
                    <a:pt x="57" y="149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90" y="108"/>
                    <a:pt x="105" y="61"/>
                    <a:pt x="116" y="12"/>
                  </a:cubicBezTo>
                  <a:cubicBezTo>
                    <a:pt x="105" y="8"/>
                    <a:pt x="94" y="4"/>
                    <a:pt x="83" y="0"/>
                  </a:cubicBezTo>
                </a:path>
              </a:pathLst>
            </a:custGeom>
            <a:solidFill>
              <a:srgbClr val="DDD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1243013" y="5218113"/>
              <a:ext cx="125413" cy="247650"/>
            </a:xfrm>
            <a:custGeom>
              <a:avLst/>
              <a:gdLst>
                <a:gd name="T0" fmla="*/ 29 w 72"/>
                <a:gd name="T1" fmla="*/ 0 h 143"/>
                <a:gd name="T2" fmla="*/ 7 w 72"/>
                <a:gd name="T3" fmla="*/ 5 h 143"/>
                <a:gd name="T4" fmla="*/ 3 w 72"/>
                <a:gd name="T5" fmla="*/ 18 h 143"/>
                <a:gd name="T6" fmla="*/ 34 w 72"/>
                <a:gd name="T7" fmla="*/ 76 h 143"/>
                <a:gd name="T8" fmla="*/ 10 w 72"/>
                <a:gd name="T9" fmla="*/ 138 h 143"/>
                <a:gd name="T10" fmla="*/ 29 w 72"/>
                <a:gd name="T11" fmla="*/ 143 h 143"/>
                <a:gd name="T12" fmla="*/ 53 w 72"/>
                <a:gd name="T13" fmla="*/ 79 h 143"/>
                <a:gd name="T14" fmla="*/ 72 w 72"/>
                <a:gd name="T15" fmla="*/ 15 h 143"/>
                <a:gd name="T16" fmla="*/ 29 w 72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43">
                  <a:moveTo>
                    <a:pt x="29" y="0"/>
                  </a:moveTo>
                  <a:cubicBezTo>
                    <a:pt x="22" y="1"/>
                    <a:pt x="14" y="3"/>
                    <a:pt x="7" y="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42"/>
                    <a:pt x="12" y="66"/>
                    <a:pt x="34" y="76"/>
                  </a:cubicBezTo>
                  <a:cubicBezTo>
                    <a:pt x="27" y="97"/>
                    <a:pt x="19" y="117"/>
                    <a:pt x="10" y="138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38" y="122"/>
                    <a:pt x="46" y="101"/>
                    <a:pt x="53" y="79"/>
                  </a:cubicBezTo>
                  <a:cubicBezTo>
                    <a:pt x="60" y="58"/>
                    <a:pt x="67" y="37"/>
                    <a:pt x="72" y="15"/>
                  </a:cubicBezTo>
                  <a:cubicBezTo>
                    <a:pt x="58" y="10"/>
                    <a:pt x="43" y="5"/>
                    <a:pt x="29" y="0"/>
                  </a:cubicBezTo>
                </a:path>
              </a:pathLst>
            </a:custGeom>
            <a:solidFill>
              <a:srgbClr val="4B5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1198563" y="5348288"/>
              <a:ext cx="36513" cy="69850"/>
            </a:xfrm>
            <a:custGeom>
              <a:avLst/>
              <a:gdLst>
                <a:gd name="T0" fmla="*/ 12 w 21"/>
                <a:gd name="T1" fmla="*/ 0 h 41"/>
                <a:gd name="T2" fmla="*/ 0 w 21"/>
                <a:gd name="T3" fmla="*/ 41 h 41"/>
                <a:gd name="T4" fmla="*/ 21 w 21"/>
                <a:gd name="T5" fmla="*/ 33 h 41"/>
                <a:gd name="T6" fmla="*/ 12 w 2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12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38"/>
                    <a:pt x="14" y="36"/>
                    <a:pt x="21" y="33"/>
                  </a:cubicBezTo>
                  <a:cubicBezTo>
                    <a:pt x="18" y="22"/>
                    <a:pt x="15" y="11"/>
                    <a:pt x="12" y="0"/>
                  </a:cubicBezTo>
                </a:path>
              </a:pathLst>
            </a:custGeom>
            <a:solidFill>
              <a:srgbClr val="DDD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9"/>
            <p:cNvSpPr>
              <a:spLocks/>
            </p:cNvSpPr>
            <p:nvPr/>
          </p:nvSpPr>
          <p:spPr bwMode="auto">
            <a:xfrm>
              <a:off x="963613" y="4443413"/>
              <a:ext cx="865188" cy="896938"/>
            </a:xfrm>
            <a:custGeom>
              <a:avLst/>
              <a:gdLst>
                <a:gd name="T0" fmla="*/ 206 w 498"/>
                <a:gd name="T1" fmla="*/ 0 h 516"/>
                <a:gd name="T2" fmla="*/ 0 w 498"/>
                <a:gd name="T3" fmla="*/ 114 h 516"/>
                <a:gd name="T4" fmla="*/ 364 w 498"/>
                <a:gd name="T5" fmla="*/ 516 h 516"/>
                <a:gd name="T6" fmla="*/ 498 w 498"/>
                <a:gd name="T7" fmla="*/ 325 h 516"/>
                <a:gd name="T8" fmla="*/ 206 w 498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516">
                  <a:moveTo>
                    <a:pt x="206" y="0"/>
                  </a:moveTo>
                  <a:cubicBezTo>
                    <a:pt x="138" y="40"/>
                    <a:pt x="70" y="78"/>
                    <a:pt x="0" y="114"/>
                  </a:cubicBezTo>
                  <a:cubicBezTo>
                    <a:pt x="74" y="280"/>
                    <a:pt x="201" y="422"/>
                    <a:pt x="364" y="516"/>
                  </a:cubicBezTo>
                  <a:cubicBezTo>
                    <a:pt x="411" y="453"/>
                    <a:pt x="456" y="390"/>
                    <a:pt x="498" y="325"/>
                  </a:cubicBezTo>
                  <a:cubicBezTo>
                    <a:pt x="365" y="249"/>
                    <a:pt x="264" y="133"/>
                    <a:pt x="206" y="0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0"/>
            <p:cNvSpPr>
              <a:spLocks noEditPoints="1"/>
            </p:cNvSpPr>
            <p:nvPr/>
          </p:nvSpPr>
          <p:spPr bwMode="auto">
            <a:xfrm>
              <a:off x="993776" y="4473575"/>
              <a:ext cx="803275" cy="833438"/>
            </a:xfrm>
            <a:custGeom>
              <a:avLst/>
              <a:gdLst>
                <a:gd name="T0" fmla="*/ 342 w 462"/>
                <a:gd name="T1" fmla="*/ 480 h 480"/>
                <a:gd name="T2" fmla="*/ 379 w 462"/>
                <a:gd name="T3" fmla="*/ 430 h 480"/>
                <a:gd name="T4" fmla="*/ 426 w 462"/>
                <a:gd name="T5" fmla="*/ 365 h 480"/>
                <a:gd name="T6" fmla="*/ 462 w 462"/>
                <a:gd name="T7" fmla="*/ 313 h 480"/>
                <a:gd name="T8" fmla="*/ 416 w 462"/>
                <a:gd name="T9" fmla="*/ 283 h 480"/>
                <a:gd name="T10" fmla="*/ 205 w 462"/>
                <a:gd name="T11" fmla="*/ 48 h 480"/>
                <a:gd name="T12" fmla="*/ 181 w 462"/>
                <a:gd name="T13" fmla="*/ 0 h 480"/>
                <a:gd name="T14" fmla="*/ 126 w 462"/>
                <a:gd name="T15" fmla="*/ 33 h 480"/>
                <a:gd name="T16" fmla="*/ 55 w 462"/>
                <a:gd name="T17" fmla="*/ 74 h 480"/>
                <a:gd name="T18" fmla="*/ 0 w 462"/>
                <a:gd name="T19" fmla="*/ 104 h 480"/>
                <a:gd name="T20" fmla="*/ 30 w 462"/>
                <a:gd name="T21" fmla="*/ 161 h 480"/>
                <a:gd name="T22" fmla="*/ 286 w 462"/>
                <a:gd name="T23" fmla="*/ 444 h 480"/>
                <a:gd name="T24" fmla="*/ 342 w 462"/>
                <a:gd name="T25" fmla="*/ 480 h 480"/>
                <a:gd name="T26" fmla="*/ 190 w 462"/>
                <a:gd name="T27" fmla="*/ 63 h 480"/>
                <a:gd name="T28" fmla="*/ 190 w 462"/>
                <a:gd name="T29" fmla="*/ 62 h 480"/>
                <a:gd name="T30" fmla="*/ 263 w 462"/>
                <a:gd name="T31" fmla="*/ 168 h 480"/>
                <a:gd name="T32" fmla="*/ 171 w 462"/>
                <a:gd name="T33" fmla="*/ 188 h 480"/>
                <a:gd name="T34" fmla="*/ 134 w 462"/>
                <a:gd name="T35" fmla="*/ 278 h 480"/>
                <a:gd name="T36" fmla="*/ 49 w 462"/>
                <a:gd name="T37" fmla="*/ 154 h 480"/>
                <a:gd name="T38" fmla="*/ 67 w 462"/>
                <a:gd name="T39" fmla="*/ 89 h 480"/>
                <a:gd name="T40" fmla="*/ 130 w 462"/>
                <a:gd name="T41" fmla="*/ 51 h 480"/>
                <a:gd name="T42" fmla="*/ 190 w 462"/>
                <a:gd name="T43" fmla="*/ 63 h 480"/>
                <a:gd name="T44" fmla="*/ 365 w 462"/>
                <a:gd name="T45" fmla="*/ 417 h 480"/>
                <a:gd name="T46" fmla="*/ 295 w 462"/>
                <a:gd name="T47" fmla="*/ 427 h 480"/>
                <a:gd name="T48" fmla="*/ 179 w 462"/>
                <a:gd name="T49" fmla="*/ 328 h 480"/>
                <a:gd name="T50" fmla="*/ 274 w 462"/>
                <a:gd name="T51" fmla="*/ 302 h 480"/>
                <a:gd name="T52" fmla="*/ 301 w 462"/>
                <a:gd name="T53" fmla="*/ 211 h 480"/>
                <a:gd name="T54" fmla="*/ 401 w 462"/>
                <a:gd name="T55" fmla="*/ 297 h 480"/>
                <a:gd name="T56" fmla="*/ 400 w 462"/>
                <a:gd name="T57" fmla="*/ 297 h 480"/>
                <a:gd name="T58" fmla="*/ 408 w 462"/>
                <a:gd name="T59" fmla="*/ 359 h 480"/>
                <a:gd name="T60" fmla="*/ 365 w 462"/>
                <a:gd name="T61" fmla="*/ 41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480">
                  <a:moveTo>
                    <a:pt x="342" y="480"/>
                  </a:moveTo>
                  <a:cubicBezTo>
                    <a:pt x="355" y="464"/>
                    <a:pt x="367" y="447"/>
                    <a:pt x="379" y="430"/>
                  </a:cubicBezTo>
                  <a:cubicBezTo>
                    <a:pt x="395" y="409"/>
                    <a:pt x="411" y="387"/>
                    <a:pt x="426" y="365"/>
                  </a:cubicBezTo>
                  <a:cubicBezTo>
                    <a:pt x="438" y="348"/>
                    <a:pt x="450" y="331"/>
                    <a:pt x="462" y="313"/>
                  </a:cubicBezTo>
                  <a:cubicBezTo>
                    <a:pt x="446" y="304"/>
                    <a:pt x="431" y="294"/>
                    <a:pt x="416" y="283"/>
                  </a:cubicBezTo>
                  <a:cubicBezTo>
                    <a:pt x="327" y="221"/>
                    <a:pt x="255" y="139"/>
                    <a:pt x="205" y="48"/>
                  </a:cubicBezTo>
                  <a:cubicBezTo>
                    <a:pt x="196" y="32"/>
                    <a:pt x="188" y="16"/>
                    <a:pt x="181" y="0"/>
                  </a:cubicBezTo>
                  <a:cubicBezTo>
                    <a:pt x="163" y="11"/>
                    <a:pt x="144" y="22"/>
                    <a:pt x="126" y="33"/>
                  </a:cubicBezTo>
                  <a:cubicBezTo>
                    <a:pt x="103" y="47"/>
                    <a:pt x="79" y="60"/>
                    <a:pt x="55" y="74"/>
                  </a:cubicBezTo>
                  <a:cubicBezTo>
                    <a:pt x="37" y="84"/>
                    <a:pt x="18" y="94"/>
                    <a:pt x="0" y="104"/>
                  </a:cubicBezTo>
                  <a:cubicBezTo>
                    <a:pt x="9" y="123"/>
                    <a:pt x="19" y="142"/>
                    <a:pt x="30" y="161"/>
                  </a:cubicBezTo>
                  <a:cubicBezTo>
                    <a:pt x="92" y="272"/>
                    <a:pt x="179" y="369"/>
                    <a:pt x="286" y="444"/>
                  </a:cubicBezTo>
                  <a:cubicBezTo>
                    <a:pt x="304" y="457"/>
                    <a:pt x="323" y="469"/>
                    <a:pt x="342" y="480"/>
                  </a:cubicBezTo>
                  <a:close/>
                  <a:moveTo>
                    <a:pt x="190" y="63"/>
                  </a:moveTo>
                  <a:cubicBezTo>
                    <a:pt x="190" y="62"/>
                    <a:pt x="190" y="62"/>
                    <a:pt x="190" y="62"/>
                  </a:cubicBezTo>
                  <a:cubicBezTo>
                    <a:pt x="211" y="99"/>
                    <a:pt x="235" y="135"/>
                    <a:pt x="263" y="168"/>
                  </a:cubicBezTo>
                  <a:cubicBezTo>
                    <a:pt x="237" y="159"/>
                    <a:pt x="201" y="165"/>
                    <a:pt x="171" y="188"/>
                  </a:cubicBezTo>
                  <a:cubicBezTo>
                    <a:pt x="141" y="211"/>
                    <a:pt x="127" y="246"/>
                    <a:pt x="134" y="278"/>
                  </a:cubicBezTo>
                  <a:cubicBezTo>
                    <a:pt x="102" y="239"/>
                    <a:pt x="73" y="198"/>
                    <a:pt x="49" y="154"/>
                  </a:cubicBezTo>
                  <a:cubicBezTo>
                    <a:pt x="71" y="140"/>
                    <a:pt x="78" y="111"/>
                    <a:pt x="67" y="89"/>
                  </a:cubicBezTo>
                  <a:cubicBezTo>
                    <a:pt x="88" y="76"/>
                    <a:pt x="109" y="64"/>
                    <a:pt x="130" y="51"/>
                  </a:cubicBezTo>
                  <a:cubicBezTo>
                    <a:pt x="141" y="73"/>
                    <a:pt x="168" y="77"/>
                    <a:pt x="190" y="63"/>
                  </a:cubicBezTo>
                  <a:close/>
                  <a:moveTo>
                    <a:pt x="365" y="417"/>
                  </a:moveTo>
                  <a:cubicBezTo>
                    <a:pt x="343" y="403"/>
                    <a:pt x="312" y="407"/>
                    <a:pt x="295" y="427"/>
                  </a:cubicBezTo>
                  <a:cubicBezTo>
                    <a:pt x="253" y="397"/>
                    <a:pt x="214" y="364"/>
                    <a:pt x="179" y="328"/>
                  </a:cubicBezTo>
                  <a:cubicBezTo>
                    <a:pt x="210" y="339"/>
                    <a:pt x="248" y="329"/>
                    <a:pt x="274" y="302"/>
                  </a:cubicBezTo>
                  <a:cubicBezTo>
                    <a:pt x="300" y="275"/>
                    <a:pt x="308" y="239"/>
                    <a:pt x="301" y="211"/>
                  </a:cubicBezTo>
                  <a:cubicBezTo>
                    <a:pt x="331" y="242"/>
                    <a:pt x="365" y="271"/>
                    <a:pt x="401" y="297"/>
                  </a:cubicBezTo>
                  <a:cubicBezTo>
                    <a:pt x="400" y="297"/>
                    <a:pt x="400" y="297"/>
                    <a:pt x="400" y="297"/>
                  </a:cubicBezTo>
                  <a:cubicBezTo>
                    <a:pt x="384" y="317"/>
                    <a:pt x="387" y="345"/>
                    <a:pt x="408" y="359"/>
                  </a:cubicBezTo>
                  <a:cubicBezTo>
                    <a:pt x="394" y="378"/>
                    <a:pt x="380" y="397"/>
                    <a:pt x="365" y="417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549276" y="4764088"/>
              <a:ext cx="809625" cy="925513"/>
            </a:xfrm>
            <a:custGeom>
              <a:avLst/>
              <a:gdLst>
                <a:gd name="T0" fmla="*/ 0 w 466"/>
                <a:gd name="T1" fmla="*/ 359 h 533"/>
                <a:gd name="T2" fmla="*/ 159 w 466"/>
                <a:gd name="T3" fmla="*/ 533 h 533"/>
                <a:gd name="T4" fmla="*/ 466 w 466"/>
                <a:gd name="T5" fmla="*/ 86 h 533"/>
                <a:gd name="T6" fmla="*/ 250 w 466"/>
                <a:gd name="T7" fmla="*/ 0 h 533"/>
                <a:gd name="T8" fmla="*/ 0 w 466"/>
                <a:gd name="T9" fmla="*/ 35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533">
                  <a:moveTo>
                    <a:pt x="0" y="359"/>
                  </a:moveTo>
                  <a:cubicBezTo>
                    <a:pt x="55" y="415"/>
                    <a:pt x="108" y="474"/>
                    <a:pt x="159" y="533"/>
                  </a:cubicBezTo>
                  <a:cubicBezTo>
                    <a:pt x="303" y="423"/>
                    <a:pt x="413" y="267"/>
                    <a:pt x="466" y="86"/>
                  </a:cubicBezTo>
                  <a:cubicBezTo>
                    <a:pt x="394" y="55"/>
                    <a:pt x="322" y="26"/>
                    <a:pt x="250" y="0"/>
                  </a:cubicBezTo>
                  <a:cubicBezTo>
                    <a:pt x="206" y="147"/>
                    <a:pt x="117" y="272"/>
                    <a:pt x="0" y="359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2"/>
            <p:cNvSpPr>
              <a:spLocks noEditPoints="1"/>
            </p:cNvSpPr>
            <p:nvPr/>
          </p:nvSpPr>
          <p:spPr bwMode="auto">
            <a:xfrm>
              <a:off x="582613" y="4791075"/>
              <a:ext cx="747713" cy="865188"/>
            </a:xfrm>
            <a:custGeom>
              <a:avLst/>
              <a:gdLst>
                <a:gd name="T0" fmla="*/ 430 w 430"/>
                <a:gd name="T1" fmla="*/ 79 h 498"/>
                <a:gd name="T2" fmla="*/ 373 w 430"/>
                <a:gd name="T3" fmla="*/ 54 h 498"/>
                <a:gd name="T4" fmla="*/ 298 w 430"/>
                <a:gd name="T5" fmla="*/ 23 h 498"/>
                <a:gd name="T6" fmla="*/ 240 w 430"/>
                <a:gd name="T7" fmla="*/ 0 h 498"/>
                <a:gd name="T8" fmla="*/ 221 w 430"/>
                <a:gd name="T9" fmla="*/ 52 h 498"/>
                <a:gd name="T10" fmla="*/ 40 w 430"/>
                <a:gd name="T11" fmla="*/ 312 h 498"/>
                <a:gd name="T12" fmla="*/ 0 w 430"/>
                <a:gd name="T13" fmla="*/ 346 h 498"/>
                <a:gd name="T14" fmla="*/ 44 w 430"/>
                <a:gd name="T15" fmla="*/ 392 h 498"/>
                <a:gd name="T16" fmla="*/ 100 w 430"/>
                <a:gd name="T17" fmla="*/ 451 h 498"/>
                <a:gd name="T18" fmla="*/ 142 w 430"/>
                <a:gd name="T19" fmla="*/ 498 h 498"/>
                <a:gd name="T20" fmla="*/ 191 w 430"/>
                <a:gd name="T21" fmla="*/ 456 h 498"/>
                <a:gd name="T22" fmla="*/ 408 w 430"/>
                <a:gd name="T23" fmla="*/ 141 h 498"/>
                <a:gd name="T24" fmla="*/ 430 w 430"/>
                <a:gd name="T25" fmla="*/ 79 h 498"/>
                <a:gd name="T26" fmla="*/ 58 w 430"/>
                <a:gd name="T27" fmla="*/ 323 h 498"/>
                <a:gd name="T28" fmla="*/ 58 w 430"/>
                <a:gd name="T29" fmla="*/ 323 h 498"/>
                <a:gd name="T30" fmla="*/ 144 w 430"/>
                <a:gd name="T31" fmla="*/ 228 h 498"/>
                <a:gd name="T32" fmla="*/ 185 w 430"/>
                <a:gd name="T33" fmla="*/ 312 h 498"/>
                <a:gd name="T34" fmla="*/ 281 w 430"/>
                <a:gd name="T35" fmla="*/ 327 h 498"/>
                <a:gd name="T36" fmla="*/ 180 w 430"/>
                <a:gd name="T37" fmla="*/ 439 h 498"/>
                <a:gd name="T38" fmla="*/ 112 w 430"/>
                <a:gd name="T39" fmla="*/ 436 h 498"/>
                <a:gd name="T40" fmla="*/ 61 w 430"/>
                <a:gd name="T41" fmla="*/ 384 h 498"/>
                <a:gd name="T42" fmla="*/ 58 w 430"/>
                <a:gd name="T43" fmla="*/ 323 h 498"/>
                <a:gd name="T44" fmla="*/ 363 w 430"/>
                <a:gd name="T45" fmla="*/ 71 h 498"/>
                <a:gd name="T46" fmla="*/ 389 w 430"/>
                <a:gd name="T47" fmla="*/ 137 h 498"/>
                <a:gd name="T48" fmla="*/ 319 w 430"/>
                <a:gd name="T49" fmla="*/ 272 h 498"/>
                <a:gd name="T50" fmla="*/ 272 w 430"/>
                <a:gd name="T51" fmla="*/ 186 h 498"/>
                <a:gd name="T52" fmla="*/ 177 w 430"/>
                <a:gd name="T53" fmla="*/ 180 h 498"/>
                <a:gd name="T54" fmla="*/ 238 w 430"/>
                <a:gd name="T55" fmla="*/ 64 h 498"/>
                <a:gd name="T56" fmla="*/ 238 w 430"/>
                <a:gd name="T57" fmla="*/ 64 h 498"/>
                <a:gd name="T58" fmla="*/ 296 w 430"/>
                <a:gd name="T59" fmla="*/ 42 h 498"/>
                <a:gd name="T60" fmla="*/ 363 w 430"/>
                <a:gd name="T61" fmla="*/ 7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0" h="498">
                  <a:moveTo>
                    <a:pt x="430" y="79"/>
                  </a:moveTo>
                  <a:cubicBezTo>
                    <a:pt x="411" y="70"/>
                    <a:pt x="392" y="62"/>
                    <a:pt x="373" y="54"/>
                  </a:cubicBezTo>
                  <a:cubicBezTo>
                    <a:pt x="348" y="43"/>
                    <a:pt x="323" y="33"/>
                    <a:pt x="298" y="23"/>
                  </a:cubicBezTo>
                  <a:cubicBezTo>
                    <a:pt x="279" y="15"/>
                    <a:pt x="259" y="8"/>
                    <a:pt x="240" y="0"/>
                  </a:cubicBezTo>
                  <a:cubicBezTo>
                    <a:pt x="234" y="18"/>
                    <a:pt x="228" y="35"/>
                    <a:pt x="221" y="52"/>
                  </a:cubicBezTo>
                  <a:cubicBezTo>
                    <a:pt x="181" y="153"/>
                    <a:pt x="118" y="242"/>
                    <a:pt x="40" y="312"/>
                  </a:cubicBezTo>
                  <a:cubicBezTo>
                    <a:pt x="27" y="324"/>
                    <a:pt x="14" y="335"/>
                    <a:pt x="0" y="346"/>
                  </a:cubicBezTo>
                  <a:cubicBezTo>
                    <a:pt x="15" y="361"/>
                    <a:pt x="30" y="376"/>
                    <a:pt x="44" y="392"/>
                  </a:cubicBezTo>
                  <a:cubicBezTo>
                    <a:pt x="63" y="411"/>
                    <a:pt x="82" y="431"/>
                    <a:pt x="100" y="451"/>
                  </a:cubicBezTo>
                  <a:cubicBezTo>
                    <a:pt x="114" y="467"/>
                    <a:pt x="128" y="482"/>
                    <a:pt x="142" y="498"/>
                  </a:cubicBezTo>
                  <a:cubicBezTo>
                    <a:pt x="159" y="485"/>
                    <a:pt x="175" y="471"/>
                    <a:pt x="191" y="456"/>
                  </a:cubicBezTo>
                  <a:cubicBezTo>
                    <a:pt x="285" y="370"/>
                    <a:pt x="359" y="263"/>
                    <a:pt x="408" y="141"/>
                  </a:cubicBezTo>
                  <a:cubicBezTo>
                    <a:pt x="416" y="121"/>
                    <a:pt x="423" y="100"/>
                    <a:pt x="430" y="79"/>
                  </a:cubicBezTo>
                  <a:close/>
                  <a:moveTo>
                    <a:pt x="58" y="323"/>
                  </a:moveTo>
                  <a:cubicBezTo>
                    <a:pt x="58" y="323"/>
                    <a:pt x="58" y="323"/>
                    <a:pt x="58" y="323"/>
                  </a:cubicBezTo>
                  <a:cubicBezTo>
                    <a:pt x="89" y="294"/>
                    <a:pt x="118" y="262"/>
                    <a:pt x="144" y="228"/>
                  </a:cubicBezTo>
                  <a:cubicBezTo>
                    <a:pt x="141" y="255"/>
                    <a:pt x="155" y="288"/>
                    <a:pt x="185" y="312"/>
                  </a:cubicBezTo>
                  <a:cubicBezTo>
                    <a:pt x="214" y="336"/>
                    <a:pt x="252" y="342"/>
                    <a:pt x="281" y="327"/>
                  </a:cubicBezTo>
                  <a:cubicBezTo>
                    <a:pt x="251" y="368"/>
                    <a:pt x="217" y="405"/>
                    <a:pt x="180" y="439"/>
                  </a:cubicBezTo>
                  <a:cubicBezTo>
                    <a:pt x="161" y="421"/>
                    <a:pt x="131" y="420"/>
                    <a:pt x="112" y="436"/>
                  </a:cubicBezTo>
                  <a:cubicBezTo>
                    <a:pt x="95" y="418"/>
                    <a:pt x="78" y="401"/>
                    <a:pt x="61" y="384"/>
                  </a:cubicBezTo>
                  <a:cubicBezTo>
                    <a:pt x="79" y="368"/>
                    <a:pt x="78" y="341"/>
                    <a:pt x="58" y="323"/>
                  </a:cubicBezTo>
                  <a:close/>
                  <a:moveTo>
                    <a:pt x="363" y="71"/>
                  </a:moveTo>
                  <a:cubicBezTo>
                    <a:pt x="354" y="96"/>
                    <a:pt x="365" y="125"/>
                    <a:pt x="389" y="137"/>
                  </a:cubicBezTo>
                  <a:cubicBezTo>
                    <a:pt x="369" y="184"/>
                    <a:pt x="346" y="230"/>
                    <a:pt x="319" y="272"/>
                  </a:cubicBezTo>
                  <a:cubicBezTo>
                    <a:pt x="323" y="240"/>
                    <a:pt x="304" y="205"/>
                    <a:pt x="272" y="186"/>
                  </a:cubicBezTo>
                  <a:cubicBezTo>
                    <a:pt x="239" y="167"/>
                    <a:pt x="203" y="167"/>
                    <a:pt x="177" y="180"/>
                  </a:cubicBezTo>
                  <a:cubicBezTo>
                    <a:pt x="201" y="144"/>
                    <a:pt x="221" y="105"/>
                    <a:pt x="238" y="64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62" y="75"/>
                    <a:pt x="288" y="66"/>
                    <a:pt x="296" y="42"/>
                  </a:cubicBezTo>
                  <a:cubicBezTo>
                    <a:pt x="319" y="52"/>
                    <a:pt x="341" y="61"/>
                    <a:pt x="363" y="71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3"/>
            <p:cNvSpPr>
              <a:spLocks/>
            </p:cNvSpPr>
            <p:nvPr/>
          </p:nvSpPr>
          <p:spPr bwMode="auto">
            <a:xfrm>
              <a:off x="1101726" y="5100638"/>
              <a:ext cx="665163" cy="935038"/>
            </a:xfrm>
            <a:custGeom>
              <a:avLst/>
              <a:gdLst>
                <a:gd name="T0" fmla="*/ 234 w 383"/>
                <a:gd name="T1" fmla="*/ 0 h 538"/>
                <a:gd name="T2" fmla="*/ 0 w 383"/>
                <a:gd name="T3" fmla="*/ 28 h 538"/>
                <a:gd name="T4" fmla="*/ 187 w 383"/>
                <a:gd name="T5" fmla="*/ 538 h 538"/>
                <a:gd name="T6" fmla="*/ 383 w 383"/>
                <a:gd name="T7" fmla="*/ 411 h 538"/>
                <a:gd name="T8" fmla="*/ 234 w 383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538">
                  <a:moveTo>
                    <a:pt x="234" y="0"/>
                  </a:moveTo>
                  <a:cubicBezTo>
                    <a:pt x="157" y="12"/>
                    <a:pt x="79" y="21"/>
                    <a:pt x="0" y="28"/>
                  </a:cubicBezTo>
                  <a:cubicBezTo>
                    <a:pt x="7" y="210"/>
                    <a:pt x="71" y="389"/>
                    <a:pt x="187" y="538"/>
                  </a:cubicBezTo>
                  <a:cubicBezTo>
                    <a:pt x="254" y="497"/>
                    <a:pt x="319" y="455"/>
                    <a:pt x="383" y="411"/>
                  </a:cubicBezTo>
                  <a:cubicBezTo>
                    <a:pt x="288" y="290"/>
                    <a:pt x="238" y="145"/>
                    <a:pt x="234" y="0"/>
                  </a:cubicBezTo>
                  <a:close/>
                </a:path>
              </a:pathLst>
            </a:custGeom>
            <a:solidFill>
              <a:srgbClr val="F5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4"/>
            <p:cNvSpPr>
              <a:spLocks noEditPoints="1"/>
            </p:cNvSpPr>
            <p:nvPr/>
          </p:nvSpPr>
          <p:spPr bwMode="auto">
            <a:xfrm>
              <a:off x="1128713" y="5122863"/>
              <a:ext cx="606425" cy="879475"/>
            </a:xfrm>
            <a:custGeom>
              <a:avLst/>
              <a:gdLst>
                <a:gd name="T0" fmla="*/ 175 w 349"/>
                <a:gd name="T1" fmla="*/ 506 h 506"/>
                <a:gd name="T2" fmla="*/ 229 w 349"/>
                <a:gd name="T3" fmla="*/ 474 h 506"/>
                <a:gd name="T4" fmla="*/ 297 w 349"/>
                <a:gd name="T5" fmla="*/ 430 h 506"/>
                <a:gd name="T6" fmla="*/ 349 w 349"/>
                <a:gd name="T7" fmla="*/ 396 h 506"/>
                <a:gd name="T8" fmla="*/ 318 w 349"/>
                <a:gd name="T9" fmla="*/ 351 h 506"/>
                <a:gd name="T10" fmla="*/ 210 w 349"/>
                <a:gd name="T11" fmla="*/ 53 h 506"/>
                <a:gd name="T12" fmla="*/ 206 w 349"/>
                <a:gd name="T13" fmla="*/ 0 h 506"/>
                <a:gd name="T14" fmla="*/ 143 w 349"/>
                <a:gd name="T15" fmla="*/ 10 h 506"/>
                <a:gd name="T16" fmla="*/ 62 w 349"/>
                <a:gd name="T17" fmla="*/ 21 h 506"/>
                <a:gd name="T18" fmla="*/ 0 w 349"/>
                <a:gd name="T19" fmla="*/ 28 h 506"/>
                <a:gd name="T20" fmla="*/ 6 w 349"/>
                <a:gd name="T21" fmla="*/ 92 h 506"/>
                <a:gd name="T22" fmla="*/ 137 w 349"/>
                <a:gd name="T23" fmla="*/ 451 h 506"/>
                <a:gd name="T24" fmla="*/ 175 w 349"/>
                <a:gd name="T25" fmla="*/ 506 h 506"/>
                <a:gd name="T26" fmla="*/ 191 w 349"/>
                <a:gd name="T27" fmla="*/ 61 h 506"/>
                <a:gd name="T28" fmla="*/ 192 w 349"/>
                <a:gd name="T29" fmla="*/ 61 h 506"/>
                <a:gd name="T30" fmla="*/ 219 w 349"/>
                <a:gd name="T31" fmla="*/ 187 h 506"/>
                <a:gd name="T32" fmla="*/ 127 w 349"/>
                <a:gd name="T33" fmla="*/ 171 h 506"/>
                <a:gd name="T34" fmla="*/ 59 w 349"/>
                <a:gd name="T35" fmla="*/ 240 h 506"/>
                <a:gd name="T36" fmla="*/ 26 w 349"/>
                <a:gd name="T37" fmla="*/ 94 h 506"/>
                <a:gd name="T38" fmla="*/ 68 w 349"/>
                <a:gd name="T39" fmla="*/ 40 h 506"/>
                <a:gd name="T40" fmla="*/ 140 w 349"/>
                <a:gd name="T41" fmla="*/ 28 h 506"/>
                <a:gd name="T42" fmla="*/ 191 w 349"/>
                <a:gd name="T43" fmla="*/ 61 h 506"/>
                <a:gd name="T44" fmla="*/ 220 w 349"/>
                <a:gd name="T45" fmla="*/ 455 h 506"/>
                <a:gd name="T46" fmla="*/ 152 w 349"/>
                <a:gd name="T47" fmla="*/ 438 h 506"/>
                <a:gd name="T48" fmla="*/ 82 w 349"/>
                <a:gd name="T49" fmla="*/ 303 h 506"/>
                <a:gd name="T50" fmla="*/ 179 w 349"/>
                <a:gd name="T51" fmla="*/ 315 h 506"/>
                <a:gd name="T52" fmla="*/ 239 w 349"/>
                <a:gd name="T53" fmla="*/ 241 h 506"/>
                <a:gd name="T54" fmla="*/ 299 w 349"/>
                <a:gd name="T55" fmla="*/ 357 h 506"/>
                <a:gd name="T56" fmla="*/ 298 w 349"/>
                <a:gd name="T57" fmla="*/ 358 h 506"/>
                <a:gd name="T58" fmla="*/ 282 w 349"/>
                <a:gd name="T59" fmla="*/ 418 h 506"/>
                <a:gd name="T60" fmla="*/ 220 w 349"/>
                <a:gd name="T61" fmla="*/ 45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506">
                  <a:moveTo>
                    <a:pt x="175" y="506"/>
                  </a:moveTo>
                  <a:cubicBezTo>
                    <a:pt x="193" y="495"/>
                    <a:pt x="211" y="484"/>
                    <a:pt x="229" y="474"/>
                  </a:cubicBezTo>
                  <a:cubicBezTo>
                    <a:pt x="252" y="459"/>
                    <a:pt x="274" y="445"/>
                    <a:pt x="297" y="430"/>
                  </a:cubicBezTo>
                  <a:cubicBezTo>
                    <a:pt x="314" y="419"/>
                    <a:pt x="332" y="408"/>
                    <a:pt x="349" y="396"/>
                  </a:cubicBezTo>
                  <a:cubicBezTo>
                    <a:pt x="338" y="381"/>
                    <a:pt x="327" y="366"/>
                    <a:pt x="318" y="351"/>
                  </a:cubicBezTo>
                  <a:cubicBezTo>
                    <a:pt x="259" y="259"/>
                    <a:pt x="223" y="157"/>
                    <a:pt x="210" y="53"/>
                  </a:cubicBezTo>
                  <a:cubicBezTo>
                    <a:pt x="208" y="35"/>
                    <a:pt x="207" y="18"/>
                    <a:pt x="206" y="0"/>
                  </a:cubicBezTo>
                  <a:cubicBezTo>
                    <a:pt x="185" y="4"/>
                    <a:pt x="164" y="7"/>
                    <a:pt x="143" y="10"/>
                  </a:cubicBezTo>
                  <a:cubicBezTo>
                    <a:pt x="116" y="14"/>
                    <a:pt x="89" y="18"/>
                    <a:pt x="62" y="21"/>
                  </a:cubicBezTo>
                  <a:cubicBezTo>
                    <a:pt x="42" y="24"/>
                    <a:pt x="21" y="26"/>
                    <a:pt x="0" y="28"/>
                  </a:cubicBezTo>
                  <a:cubicBezTo>
                    <a:pt x="1" y="50"/>
                    <a:pt x="3" y="71"/>
                    <a:pt x="6" y="92"/>
                  </a:cubicBezTo>
                  <a:cubicBezTo>
                    <a:pt x="22" y="219"/>
                    <a:pt x="66" y="342"/>
                    <a:pt x="137" y="451"/>
                  </a:cubicBezTo>
                  <a:cubicBezTo>
                    <a:pt x="149" y="470"/>
                    <a:pt x="162" y="488"/>
                    <a:pt x="175" y="506"/>
                  </a:cubicBezTo>
                  <a:close/>
                  <a:moveTo>
                    <a:pt x="191" y="61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97" y="104"/>
                    <a:pt x="206" y="146"/>
                    <a:pt x="219" y="187"/>
                  </a:cubicBezTo>
                  <a:cubicBezTo>
                    <a:pt x="198" y="168"/>
                    <a:pt x="163" y="160"/>
                    <a:pt x="127" y="171"/>
                  </a:cubicBezTo>
                  <a:cubicBezTo>
                    <a:pt x="90" y="181"/>
                    <a:pt x="64" y="208"/>
                    <a:pt x="59" y="240"/>
                  </a:cubicBezTo>
                  <a:cubicBezTo>
                    <a:pt x="43" y="192"/>
                    <a:pt x="32" y="143"/>
                    <a:pt x="26" y="94"/>
                  </a:cubicBezTo>
                  <a:cubicBezTo>
                    <a:pt x="52" y="89"/>
                    <a:pt x="70" y="65"/>
                    <a:pt x="68" y="40"/>
                  </a:cubicBezTo>
                  <a:cubicBezTo>
                    <a:pt x="92" y="36"/>
                    <a:pt x="116" y="32"/>
                    <a:pt x="140" y="28"/>
                  </a:cubicBezTo>
                  <a:cubicBezTo>
                    <a:pt x="142" y="52"/>
                    <a:pt x="165" y="67"/>
                    <a:pt x="191" y="61"/>
                  </a:cubicBezTo>
                  <a:close/>
                  <a:moveTo>
                    <a:pt x="220" y="455"/>
                  </a:moveTo>
                  <a:cubicBezTo>
                    <a:pt x="205" y="434"/>
                    <a:pt x="175" y="426"/>
                    <a:pt x="152" y="438"/>
                  </a:cubicBezTo>
                  <a:cubicBezTo>
                    <a:pt x="124" y="395"/>
                    <a:pt x="101" y="350"/>
                    <a:pt x="82" y="303"/>
                  </a:cubicBezTo>
                  <a:cubicBezTo>
                    <a:pt x="106" y="325"/>
                    <a:pt x="145" y="330"/>
                    <a:pt x="179" y="315"/>
                  </a:cubicBezTo>
                  <a:cubicBezTo>
                    <a:pt x="213" y="299"/>
                    <a:pt x="235" y="269"/>
                    <a:pt x="239" y="241"/>
                  </a:cubicBezTo>
                  <a:cubicBezTo>
                    <a:pt x="255" y="281"/>
                    <a:pt x="275" y="320"/>
                    <a:pt x="299" y="357"/>
                  </a:cubicBezTo>
                  <a:cubicBezTo>
                    <a:pt x="298" y="358"/>
                    <a:pt x="298" y="358"/>
                    <a:pt x="298" y="358"/>
                  </a:cubicBezTo>
                  <a:cubicBezTo>
                    <a:pt x="276" y="371"/>
                    <a:pt x="268" y="398"/>
                    <a:pt x="282" y="418"/>
                  </a:cubicBezTo>
                  <a:cubicBezTo>
                    <a:pt x="262" y="430"/>
                    <a:pt x="241" y="443"/>
                    <a:pt x="220" y="455"/>
                  </a:cubicBezTo>
                  <a:close/>
                </a:path>
              </a:pathLst>
            </a:custGeom>
            <a:solidFill>
              <a:srgbClr val="536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2620963" y="4789488"/>
              <a:ext cx="296863" cy="341313"/>
            </a:xfrm>
            <a:custGeom>
              <a:avLst/>
              <a:gdLst>
                <a:gd name="T0" fmla="*/ 169 w 171"/>
                <a:gd name="T1" fmla="*/ 151 h 196"/>
                <a:gd name="T2" fmla="*/ 152 w 171"/>
                <a:gd name="T3" fmla="*/ 132 h 196"/>
                <a:gd name="T4" fmla="*/ 166 w 171"/>
                <a:gd name="T5" fmla="*/ 111 h 196"/>
                <a:gd name="T6" fmla="*/ 149 w 171"/>
                <a:gd name="T7" fmla="*/ 92 h 196"/>
                <a:gd name="T8" fmla="*/ 162 w 171"/>
                <a:gd name="T9" fmla="*/ 70 h 196"/>
                <a:gd name="T10" fmla="*/ 145 w 171"/>
                <a:gd name="T11" fmla="*/ 52 h 196"/>
                <a:gd name="T12" fmla="*/ 159 w 171"/>
                <a:gd name="T13" fmla="*/ 30 h 196"/>
                <a:gd name="T14" fmla="*/ 77 w 171"/>
                <a:gd name="T15" fmla="*/ 3 h 196"/>
                <a:gd name="T16" fmla="*/ 2 w 171"/>
                <a:gd name="T17" fmla="*/ 45 h 196"/>
                <a:gd name="T18" fmla="*/ 19 w 171"/>
                <a:gd name="T19" fmla="*/ 63 h 196"/>
                <a:gd name="T20" fmla="*/ 6 w 171"/>
                <a:gd name="T21" fmla="*/ 85 h 196"/>
                <a:gd name="T22" fmla="*/ 23 w 171"/>
                <a:gd name="T23" fmla="*/ 103 h 196"/>
                <a:gd name="T24" fmla="*/ 9 w 171"/>
                <a:gd name="T25" fmla="*/ 125 h 196"/>
                <a:gd name="T26" fmla="*/ 26 w 171"/>
                <a:gd name="T27" fmla="*/ 143 h 196"/>
                <a:gd name="T28" fmla="*/ 13 w 171"/>
                <a:gd name="T29" fmla="*/ 165 h 196"/>
                <a:gd name="T30" fmla="*/ 94 w 171"/>
                <a:gd name="T31" fmla="*/ 192 h 196"/>
                <a:gd name="T32" fmla="*/ 169 w 171"/>
                <a:gd name="T33" fmla="*/ 15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96">
                  <a:moveTo>
                    <a:pt x="169" y="151"/>
                  </a:moveTo>
                  <a:cubicBezTo>
                    <a:pt x="169" y="143"/>
                    <a:pt x="162" y="137"/>
                    <a:pt x="152" y="132"/>
                  </a:cubicBezTo>
                  <a:cubicBezTo>
                    <a:pt x="161" y="125"/>
                    <a:pt x="166" y="118"/>
                    <a:pt x="166" y="111"/>
                  </a:cubicBezTo>
                  <a:cubicBezTo>
                    <a:pt x="165" y="103"/>
                    <a:pt x="159" y="97"/>
                    <a:pt x="149" y="92"/>
                  </a:cubicBezTo>
                  <a:cubicBezTo>
                    <a:pt x="158" y="85"/>
                    <a:pt x="163" y="78"/>
                    <a:pt x="162" y="70"/>
                  </a:cubicBezTo>
                  <a:cubicBezTo>
                    <a:pt x="162" y="63"/>
                    <a:pt x="155" y="57"/>
                    <a:pt x="145" y="52"/>
                  </a:cubicBezTo>
                  <a:cubicBezTo>
                    <a:pt x="154" y="45"/>
                    <a:pt x="159" y="38"/>
                    <a:pt x="159" y="30"/>
                  </a:cubicBezTo>
                  <a:cubicBezTo>
                    <a:pt x="157" y="12"/>
                    <a:pt x="120" y="0"/>
                    <a:pt x="77" y="3"/>
                  </a:cubicBezTo>
                  <a:cubicBezTo>
                    <a:pt x="34" y="7"/>
                    <a:pt x="0" y="26"/>
                    <a:pt x="2" y="45"/>
                  </a:cubicBezTo>
                  <a:cubicBezTo>
                    <a:pt x="3" y="52"/>
                    <a:pt x="9" y="58"/>
                    <a:pt x="19" y="63"/>
                  </a:cubicBezTo>
                  <a:cubicBezTo>
                    <a:pt x="10" y="70"/>
                    <a:pt x="5" y="77"/>
                    <a:pt x="6" y="85"/>
                  </a:cubicBezTo>
                  <a:cubicBezTo>
                    <a:pt x="6" y="92"/>
                    <a:pt x="13" y="98"/>
                    <a:pt x="23" y="103"/>
                  </a:cubicBezTo>
                  <a:cubicBezTo>
                    <a:pt x="14" y="110"/>
                    <a:pt x="9" y="117"/>
                    <a:pt x="9" y="125"/>
                  </a:cubicBezTo>
                  <a:cubicBezTo>
                    <a:pt x="10" y="132"/>
                    <a:pt x="16" y="139"/>
                    <a:pt x="26" y="143"/>
                  </a:cubicBezTo>
                  <a:cubicBezTo>
                    <a:pt x="17" y="150"/>
                    <a:pt x="12" y="157"/>
                    <a:pt x="13" y="165"/>
                  </a:cubicBezTo>
                  <a:cubicBezTo>
                    <a:pt x="14" y="183"/>
                    <a:pt x="51" y="196"/>
                    <a:pt x="94" y="192"/>
                  </a:cubicBezTo>
                  <a:cubicBezTo>
                    <a:pt x="137" y="188"/>
                    <a:pt x="171" y="169"/>
                    <a:pt x="169" y="151"/>
                  </a:cubicBezTo>
                  <a:close/>
                </a:path>
              </a:pathLst>
            </a:custGeom>
            <a:solidFill>
              <a:srgbClr val="FDD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itle 47"/>
          <p:cNvSpPr txBox="1">
            <a:spLocks/>
          </p:cNvSpPr>
          <p:nvPr/>
        </p:nvSpPr>
        <p:spPr>
          <a:xfrm>
            <a:off x="6201490" y="516685"/>
            <a:ext cx="6102826" cy="8180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347" y="5104797"/>
            <a:ext cx="4927600" cy="1314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Code is a trade skill</a:t>
            </a:r>
          </a:p>
          <a:p>
            <a:pPr>
              <a:lnSpc>
                <a:spcPts val="33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We’ve all learned from others</a:t>
            </a:r>
          </a:p>
          <a:p>
            <a:pPr>
              <a:lnSpc>
                <a:spcPts val="33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Mentoring helps create better code</a:t>
            </a:r>
            <a:endParaRPr lang="id-ID" sz="2000" b="1" dirty="0"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38101" y="5067807"/>
            <a:ext cx="5361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Mentoring expedites the learning process for mentees.</a:t>
            </a:r>
          </a:p>
        </p:txBody>
      </p:sp>
      <p:pic>
        <p:nvPicPr>
          <p:cNvPr id="3074" name="Picture 2" descr="C:\Users\Erika\Desktop\ryan-cars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446" y="259527"/>
            <a:ext cx="3575119" cy="4528134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6626593" y="5824053"/>
            <a:ext cx="5361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Mentoring makes senior developers better and the workplace better</a:t>
            </a:r>
            <a:endParaRPr lang="id-ID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57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6" grpId="0"/>
      <p:bldP spid="67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7"/>
          <p:cNvSpPr txBox="1">
            <a:spLocks/>
          </p:cNvSpPr>
          <p:nvPr/>
        </p:nvSpPr>
        <p:spPr>
          <a:xfrm>
            <a:off x="386946" y="353554"/>
            <a:ext cx="6314990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8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to Harness the Power of Mentorship</a:t>
            </a:r>
            <a:endParaRPr lang="en-US" sz="48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235028" y="1415616"/>
            <a:ext cx="6976570" cy="5788072"/>
            <a:chOff x="4517221" y="2682505"/>
            <a:chExt cx="7100888" cy="5891212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75573" y="733223"/>
            <a:ext cx="2193012" cy="2240539"/>
            <a:chOff x="8124281" y="592779"/>
            <a:chExt cx="2193012" cy="2240539"/>
          </a:xfrm>
        </p:grpSpPr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10094370" y="2602475"/>
              <a:ext cx="222923" cy="230843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9587420" y="2054787"/>
              <a:ext cx="557872" cy="643872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9576105" y="2044603"/>
              <a:ext cx="156159" cy="24894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8124281" y="1075966"/>
              <a:ext cx="537503" cy="461687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8521468" y="651621"/>
              <a:ext cx="199159" cy="52052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8277045" y="1134808"/>
              <a:ext cx="572582" cy="694794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8570125" y="592779"/>
              <a:ext cx="544293" cy="759294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8658389" y="1172150"/>
              <a:ext cx="1025216" cy="1052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5712" y="1993424"/>
            <a:ext cx="2597054" cy="2653336"/>
            <a:chOff x="6928397" y="1552696"/>
            <a:chExt cx="2597054" cy="2653336"/>
          </a:xfrm>
        </p:grpSpPr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9261457" y="3932658"/>
              <a:ext cx="263994" cy="27337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8661106" y="3284064"/>
              <a:ext cx="660655" cy="762499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8647705" y="3272004"/>
              <a:ext cx="184930" cy="294816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6928397" y="2124905"/>
              <a:ext cx="636533" cy="54674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7398761" y="1622379"/>
              <a:ext cx="235852" cy="616431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7109306" y="2194589"/>
              <a:ext cx="678075" cy="82280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7456384" y="1552696"/>
              <a:ext cx="644573" cy="899186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7560910" y="2238811"/>
              <a:ext cx="1214103" cy="1246264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57336" y="1877303"/>
            <a:ext cx="2809403" cy="2861041"/>
            <a:chOff x="7984760" y="1546882"/>
            <a:chExt cx="3208069" cy="3267035"/>
          </a:xfrm>
        </p:grpSpPr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10866725" y="4476226"/>
              <a:ext cx="326104" cy="337691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10125128" y="3675036"/>
              <a:ext cx="816088" cy="94189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10108574" y="3660138"/>
              <a:ext cx="228438" cy="364177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7984760" y="2243158"/>
              <a:ext cx="786292" cy="675383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8565788" y="1622401"/>
              <a:ext cx="291342" cy="761461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8208233" y="2308122"/>
              <a:ext cx="837607" cy="101638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8626411" y="1546882"/>
              <a:ext cx="796224" cy="111074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24A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8766085" y="2383863"/>
              <a:ext cx="1499747" cy="1539476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6220" y="2585281"/>
            <a:ext cx="735013" cy="728662"/>
            <a:chOff x="882650" y="3230563"/>
            <a:chExt cx="735013" cy="728662"/>
          </a:xfrm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971550" y="3230563"/>
              <a:ext cx="646113" cy="554037"/>
            </a:xfrm>
            <a:custGeom>
              <a:avLst/>
              <a:gdLst>
                <a:gd name="T0" fmla="*/ 2066 w 2093"/>
                <a:gd name="T1" fmla="*/ 282 h 1788"/>
                <a:gd name="T2" fmla="*/ 1820 w 2093"/>
                <a:gd name="T3" fmla="*/ 37 h 1788"/>
                <a:gd name="T4" fmla="*/ 1689 w 2093"/>
                <a:gd name="T5" fmla="*/ 37 h 1788"/>
                <a:gd name="T6" fmla="*/ 652 w 2093"/>
                <a:gd name="T7" fmla="*/ 1074 h 1788"/>
                <a:gd name="T8" fmla="*/ 413 w 2093"/>
                <a:gd name="T9" fmla="*/ 834 h 1788"/>
                <a:gd name="T10" fmla="*/ 347 w 2093"/>
                <a:gd name="T11" fmla="*/ 807 h 1788"/>
                <a:gd name="T12" fmla="*/ 282 w 2093"/>
                <a:gd name="T13" fmla="*/ 834 h 1788"/>
                <a:gd name="T14" fmla="*/ 36 w 2093"/>
                <a:gd name="T15" fmla="*/ 1079 h 1788"/>
                <a:gd name="T16" fmla="*/ 36 w 2093"/>
                <a:gd name="T17" fmla="*/ 1210 h 1788"/>
                <a:gd name="T18" fmla="*/ 338 w 2093"/>
                <a:gd name="T19" fmla="*/ 1512 h 1788"/>
                <a:gd name="T20" fmla="*/ 341 w 2093"/>
                <a:gd name="T21" fmla="*/ 1516 h 1788"/>
                <a:gd name="T22" fmla="*/ 587 w 2093"/>
                <a:gd name="T23" fmla="*/ 1761 h 1788"/>
                <a:gd name="T24" fmla="*/ 652 w 2093"/>
                <a:gd name="T25" fmla="*/ 1788 h 1788"/>
                <a:gd name="T26" fmla="*/ 718 w 2093"/>
                <a:gd name="T27" fmla="*/ 1761 h 1788"/>
                <a:gd name="T28" fmla="*/ 2066 w 2093"/>
                <a:gd name="T29" fmla="*/ 413 h 1788"/>
                <a:gd name="T30" fmla="*/ 2093 w 2093"/>
                <a:gd name="T31" fmla="*/ 348 h 1788"/>
                <a:gd name="T32" fmla="*/ 2066 w 2093"/>
                <a:gd name="T33" fmla="*/ 28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3" h="1788">
                  <a:moveTo>
                    <a:pt x="2066" y="282"/>
                  </a:moveTo>
                  <a:cubicBezTo>
                    <a:pt x="1820" y="37"/>
                    <a:pt x="1820" y="37"/>
                    <a:pt x="1820" y="37"/>
                  </a:cubicBezTo>
                  <a:cubicBezTo>
                    <a:pt x="1784" y="0"/>
                    <a:pt x="1726" y="0"/>
                    <a:pt x="1689" y="37"/>
                  </a:cubicBezTo>
                  <a:cubicBezTo>
                    <a:pt x="652" y="1074"/>
                    <a:pt x="652" y="1074"/>
                    <a:pt x="652" y="1074"/>
                  </a:cubicBezTo>
                  <a:cubicBezTo>
                    <a:pt x="413" y="834"/>
                    <a:pt x="413" y="834"/>
                    <a:pt x="413" y="834"/>
                  </a:cubicBezTo>
                  <a:cubicBezTo>
                    <a:pt x="395" y="816"/>
                    <a:pt x="372" y="807"/>
                    <a:pt x="347" y="807"/>
                  </a:cubicBezTo>
                  <a:cubicBezTo>
                    <a:pt x="323" y="807"/>
                    <a:pt x="299" y="816"/>
                    <a:pt x="282" y="834"/>
                  </a:cubicBezTo>
                  <a:cubicBezTo>
                    <a:pt x="36" y="1079"/>
                    <a:pt x="36" y="1079"/>
                    <a:pt x="36" y="1079"/>
                  </a:cubicBezTo>
                  <a:cubicBezTo>
                    <a:pt x="0" y="1116"/>
                    <a:pt x="0" y="1174"/>
                    <a:pt x="36" y="1210"/>
                  </a:cubicBezTo>
                  <a:cubicBezTo>
                    <a:pt x="338" y="1512"/>
                    <a:pt x="338" y="1512"/>
                    <a:pt x="338" y="1512"/>
                  </a:cubicBezTo>
                  <a:cubicBezTo>
                    <a:pt x="339" y="1513"/>
                    <a:pt x="340" y="1514"/>
                    <a:pt x="341" y="1516"/>
                  </a:cubicBezTo>
                  <a:cubicBezTo>
                    <a:pt x="587" y="1761"/>
                    <a:pt x="587" y="1761"/>
                    <a:pt x="587" y="1761"/>
                  </a:cubicBezTo>
                  <a:cubicBezTo>
                    <a:pt x="604" y="1778"/>
                    <a:pt x="628" y="1788"/>
                    <a:pt x="652" y="1788"/>
                  </a:cubicBezTo>
                  <a:cubicBezTo>
                    <a:pt x="677" y="1788"/>
                    <a:pt x="700" y="1778"/>
                    <a:pt x="718" y="1761"/>
                  </a:cubicBezTo>
                  <a:cubicBezTo>
                    <a:pt x="2066" y="413"/>
                    <a:pt x="2066" y="413"/>
                    <a:pt x="2066" y="413"/>
                  </a:cubicBezTo>
                  <a:cubicBezTo>
                    <a:pt x="2083" y="396"/>
                    <a:pt x="2093" y="372"/>
                    <a:pt x="2093" y="348"/>
                  </a:cubicBezTo>
                  <a:cubicBezTo>
                    <a:pt x="2093" y="323"/>
                    <a:pt x="2083" y="300"/>
                    <a:pt x="2066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882650" y="3267075"/>
              <a:ext cx="690563" cy="692150"/>
            </a:xfrm>
            <a:custGeom>
              <a:avLst/>
              <a:gdLst>
                <a:gd name="T0" fmla="*/ 1989 w 2236"/>
                <a:gd name="T1" fmla="*/ 796 h 2236"/>
                <a:gd name="T2" fmla="*/ 1989 w 2236"/>
                <a:gd name="T3" fmla="*/ 1989 h 2236"/>
                <a:gd name="T4" fmla="*/ 247 w 2236"/>
                <a:gd name="T5" fmla="*/ 1989 h 2236"/>
                <a:gd name="T6" fmla="*/ 247 w 2236"/>
                <a:gd name="T7" fmla="*/ 247 h 2236"/>
                <a:gd name="T8" fmla="*/ 1513 w 2236"/>
                <a:gd name="T9" fmla="*/ 247 h 2236"/>
                <a:gd name="T10" fmla="*/ 1760 w 2236"/>
                <a:gd name="T11" fmla="*/ 0 h 2236"/>
                <a:gd name="T12" fmla="*/ 123 w 2236"/>
                <a:gd name="T13" fmla="*/ 0 h 2236"/>
                <a:gd name="T14" fmla="*/ 0 w 2236"/>
                <a:gd name="T15" fmla="*/ 123 h 2236"/>
                <a:gd name="T16" fmla="*/ 0 w 2236"/>
                <a:gd name="T17" fmla="*/ 2112 h 2236"/>
                <a:gd name="T18" fmla="*/ 123 w 2236"/>
                <a:gd name="T19" fmla="*/ 2236 h 2236"/>
                <a:gd name="T20" fmla="*/ 2112 w 2236"/>
                <a:gd name="T21" fmla="*/ 2236 h 2236"/>
                <a:gd name="T22" fmla="*/ 2236 w 2236"/>
                <a:gd name="T23" fmla="*/ 2112 h 2236"/>
                <a:gd name="T24" fmla="*/ 2236 w 2236"/>
                <a:gd name="T25" fmla="*/ 549 h 2236"/>
                <a:gd name="T26" fmla="*/ 1989 w 2236"/>
                <a:gd name="T27" fmla="*/ 796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6" h="2236">
                  <a:moveTo>
                    <a:pt x="1989" y="796"/>
                  </a:moveTo>
                  <a:cubicBezTo>
                    <a:pt x="1989" y="1989"/>
                    <a:pt x="1989" y="1989"/>
                    <a:pt x="1989" y="1989"/>
                  </a:cubicBezTo>
                  <a:cubicBezTo>
                    <a:pt x="247" y="1989"/>
                    <a:pt x="247" y="1989"/>
                    <a:pt x="247" y="1989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1513" y="247"/>
                    <a:pt x="1513" y="247"/>
                    <a:pt x="1513" y="247"/>
                  </a:cubicBezTo>
                  <a:cubicBezTo>
                    <a:pt x="1760" y="0"/>
                    <a:pt x="1760" y="0"/>
                    <a:pt x="176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2112"/>
                    <a:pt x="0" y="2112"/>
                    <a:pt x="0" y="2112"/>
                  </a:cubicBezTo>
                  <a:cubicBezTo>
                    <a:pt x="0" y="2180"/>
                    <a:pt x="55" y="2236"/>
                    <a:pt x="123" y="2236"/>
                  </a:cubicBezTo>
                  <a:cubicBezTo>
                    <a:pt x="2112" y="2236"/>
                    <a:pt x="2112" y="2236"/>
                    <a:pt x="2112" y="2236"/>
                  </a:cubicBezTo>
                  <a:cubicBezTo>
                    <a:pt x="2181" y="2236"/>
                    <a:pt x="2236" y="2180"/>
                    <a:pt x="2236" y="2112"/>
                  </a:cubicBezTo>
                  <a:cubicBezTo>
                    <a:pt x="2236" y="549"/>
                    <a:pt x="2236" y="549"/>
                    <a:pt x="2236" y="549"/>
                  </a:cubicBezTo>
                  <a:lnTo>
                    <a:pt x="1989" y="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6220" y="3891356"/>
            <a:ext cx="735013" cy="728662"/>
            <a:chOff x="882650" y="3230563"/>
            <a:chExt cx="735013" cy="728662"/>
          </a:xfrm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971550" y="3230563"/>
              <a:ext cx="646113" cy="554037"/>
            </a:xfrm>
            <a:custGeom>
              <a:avLst/>
              <a:gdLst>
                <a:gd name="T0" fmla="*/ 2066 w 2093"/>
                <a:gd name="T1" fmla="*/ 282 h 1788"/>
                <a:gd name="T2" fmla="*/ 1820 w 2093"/>
                <a:gd name="T3" fmla="*/ 37 h 1788"/>
                <a:gd name="T4" fmla="*/ 1689 w 2093"/>
                <a:gd name="T5" fmla="*/ 37 h 1788"/>
                <a:gd name="T6" fmla="*/ 652 w 2093"/>
                <a:gd name="T7" fmla="*/ 1074 h 1788"/>
                <a:gd name="T8" fmla="*/ 413 w 2093"/>
                <a:gd name="T9" fmla="*/ 834 h 1788"/>
                <a:gd name="T10" fmla="*/ 347 w 2093"/>
                <a:gd name="T11" fmla="*/ 807 h 1788"/>
                <a:gd name="T12" fmla="*/ 282 w 2093"/>
                <a:gd name="T13" fmla="*/ 834 h 1788"/>
                <a:gd name="T14" fmla="*/ 36 w 2093"/>
                <a:gd name="T15" fmla="*/ 1079 h 1788"/>
                <a:gd name="T16" fmla="*/ 36 w 2093"/>
                <a:gd name="T17" fmla="*/ 1210 h 1788"/>
                <a:gd name="T18" fmla="*/ 338 w 2093"/>
                <a:gd name="T19" fmla="*/ 1512 h 1788"/>
                <a:gd name="T20" fmla="*/ 341 w 2093"/>
                <a:gd name="T21" fmla="*/ 1516 h 1788"/>
                <a:gd name="T22" fmla="*/ 587 w 2093"/>
                <a:gd name="T23" fmla="*/ 1761 h 1788"/>
                <a:gd name="T24" fmla="*/ 652 w 2093"/>
                <a:gd name="T25" fmla="*/ 1788 h 1788"/>
                <a:gd name="T26" fmla="*/ 718 w 2093"/>
                <a:gd name="T27" fmla="*/ 1761 h 1788"/>
                <a:gd name="T28" fmla="*/ 2066 w 2093"/>
                <a:gd name="T29" fmla="*/ 413 h 1788"/>
                <a:gd name="T30" fmla="*/ 2093 w 2093"/>
                <a:gd name="T31" fmla="*/ 348 h 1788"/>
                <a:gd name="T32" fmla="*/ 2066 w 2093"/>
                <a:gd name="T33" fmla="*/ 28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3" h="1788">
                  <a:moveTo>
                    <a:pt x="2066" y="282"/>
                  </a:moveTo>
                  <a:cubicBezTo>
                    <a:pt x="1820" y="37"/>
                    <a:pt x="1820" y="37"/>
                    <a:pt x="1820" y="37"/>
                  </a:cubicBezTo>
                  <a:cubicBezTo>
                    <a:pt x="1784" y="0"/>
                    <a:pt x="1726" y="0"/>
                    <a:pt x="1689" y="37"/>
                  </a:cubicBezTo>
                  <a:cubicBezTo>
                    <a:pt x="652" y="1074"/>
                    <a:pt x="652" y="1074"/>
                    <a:pt x="652" y="1074"/>
                  </a:cubicBezTo>
                  <a:cubicBezTo>
                    <a:pt x="413" y="834"/>
                    <a:pt x="413" y="834"/>
                    <a:pt x="413" y="834"/>
                  </a:cubicBezTo>
                  <a:cubicBezTo>
                    <a:pt x="395" y="816"/>
                    <a:pt x="372" y="807"/>
                    <a:pt x="347" y="807"/>
                  </a:cubicBezTo>
                  <a:cubicBezTo>
                    <a:pt x="323" y="807"/>
                    <a:pt x="299" y="816"/>
                    <a:pt x="282" y="834"/>
                  </a:cubicBezTo>
                  <a:cubicBezTo>
                    <a:pt x="36" y="1079"/>
                    <a:pt x="36" y="1079"/>
                    <a:pt x="36" y="1079"/>
                  </a:cubicBezTo>
                  <a:cubicBezTo>
                    <a:pt x="0" y="1116"/>
                    <a:pt x="0" y="1174"/>
                    <a:pt x="36" y="1210"/>
                  </a:cubicBezTo>
                  <a:cubicBezTo>
                    <a:pt x="338" y="1512"/>
                    <a:pt x="338" y="1512"/>
                    <a:pt x="338" y="1512"/>
                  </a:cubicBezTo>
                  <a:cubicBezTo>
                    <a:pt x="339" y="1513"/>
                    <a:pt x="340" y="1514"/>
                    <a:pt x="341" y="1516"/>
                  </a:cubicBezTo>
                  <a:cubicBezTo>
                    <a:pt x="587" y="1761"/>
                    <a:pt x="587" y="1761"/>
                    <a:pt x="587" y="1761"/>
                  </a:cubicBezTo>
                  <a:cubicBezTo>
                    <a:pt x="604" y="1778"/>
                    <a:pt x="628" y="1788"/>
                    <a:pt x="652" y="1788"/>
                  </a:cubicBezTo>
                  <a:cubicBezTo>
                    <a:pt x="677" y="1788"/>
                    <a:pt x="700" y="1778"/>
                    <a:pt x="718" y="1761"/>
                  </a:cubicBezTo>
                  <a:cubicBezTo>
                    <a:pt x="2066" y="413"/>
                    <a:pt x="2066" y="413"/>
                    <a:pt x="2066" y="413"/>
                  </a:cubicBezTo>
                  <a:cubicBezTo>
                    <a:pt x="2083" y="396"/>
                    <a:pt x="2093" y="372"/>
                    <a:pt x="2093" y="348"/>
                  </a:cubicBezTo>
                  <a:cubicBezTo>
                    <a:pt x="2093" y="323"/>
                    <a:pt x="2083" y="300"/>
                    <a:pt x="2066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882650" y="3267075"/>
              <a:ext cx="690563" cy="692150"/>
            </a:xfrm>
            <a:custGeom>
              <a:avLst/>
              <a:gdLst>
                <a:gd name="T0" fmla="*/ 1989 w 2236"/>
                <a:gd name="T1" fmla="*/ 796 h 2236"/>
                <a:gd name="T2" fmla="*/ 1989 w 2236"/>
                <a:gd name="T3" fmla="*/ 1989 h 2236"/>
                <a:gd name="T4" fmla="*/ 247 w 2236"/>
                <a:gd name="T5" fmla="*/ 1989 h 2236"/>
                <a:gd name="T6" fmla="*/ 247 w 2236"/>
                <a:gd name="T7" fmla="*/ 247 h 2236"/>
                <a:gd name="T8" fmla="*/ 1513 w 2236"/>
                <a:gd name="T9" fmla="*/ 247 h 2236"/>
                <a:gd name="T10" fmla="*/ 1760 w 2236"/>
                <a:gd name="T11" fmla="*/ 0 h 2236"/>
                <a:gd name="T12" fmla="*/ 123 w 2236"/>
                <a:gd name="T13" fmla="*/ 0 h 2236"/>
                <a:gd name="T14" fmla="*/ 0 w 2236"/>
                <a:gd name="T15" fmla="*/ 123 h 2236"/>
                <a:gd name="T16" fmla="*/ 0 w 2236"/>
                <a:gd name="T17" fmla="*/ 2112 h 2236"/>
                <a:gd name="T18" fmla="*/ 123 w 2236"/>
                <a:gd name="T19" fmla="*/ 2236 h 2236"/>
                <a:gd name="T20" fmla="*/ 2112 w 2236"/>
                <a:gd name="T21" fmla="*/ 2236 h 2236"/>
                <a:gd name="T22" fmla="*/ 2236 w 2236"/>
                <a:gd name="T23" fmla="*/ 2112 h 2236"/>
                <a:gd name="T24" fmla="*/ 2236 w 2236"/>
                <a:gd name="T25" fmla="*/ 549 h 2236"/>
                <a:gd name="T26" fmla="*/ 1989 w 2236"/>
                <a:gd name="T27" fmla="*/ 796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6" h="2236">
                  <a:moveTo>
                    <a:pt x="1989" y="796"/>
                  </a:moveTo>
                  <a:cubicBezTo>
                    <a:pt x="1989" y="1989"/>
                    <a:pt x="1989" y="1989"/>
                    <a:pt x="1989" y="1989"/>
                  </a:cubicBezTo>
                  <a:cubicBezTo>
                    <a:pt x="247" y="1989"/>
                    <a:pt x="247" y="1989"/>
                    <a:pt x="247" y="1989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1513" y="247"/>
                    <a:pt x="1513" y="247"/>
                    <a:pt x="1513" y="247"/>
                  </a:cubicBezTo>
                  <a:cubicBezTo>
                    <a:pt x="1760" y="0"/>
                    <a:pt x="1760" y="0"/>
                    <a:pt x="176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2112"/>
                    <a:pt x="0" y="2112"/>
                    <a:pt x="0" y="2112"/>
                  </a:cubicBezTo>
                  <a:cubicBezTo>
                    <a:pt x="0" y="2180"/>
                    <a:pt x="55" y="2236"/>
                    <a:pt x="123" y="2236"/>
                  </a:cubicBezTo>
                  <a:cubicBezTo>
                    <a:pt x="2112" y="2236"/>
                    <a:pt x="2112" y="2236"/>
                    <a:pt x="2112" y="2236"/>
                  </a:cubicBezTo>
                  <a:cubicBezTo>
                    <a:pt x="2181" y="2236"/>
                    <a:pt x="2236" y="2180"/>
                    <a:pt x="2236" y="2112"/>
                  </a:cubicBezTo>
                  <a:cubicBezTo>
                    <a:pt x="2236" y="549"/>
                    <a:pt x="2236" y="549"/>
                    <a:pt x="2236" y="549"/>
                  </a:cubicBezTo>
                  <a:lnTo>
                    <a:pt x="1989" y="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46220" y="5199456"/>
            <a:ext cx="735013" cy="728662"/>
            <a:chOff x="882650" y="3230563"/>
            <a:chExt cx="735013" cy="728662"/>
          </a:xfrm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971550" y="3230563"/>
              <a:ext cx="646113" cy="554037"/>
            </a:xfrm>
            <a:custGeom>
              <a:avLst/>
              <a:gdLst>
                <a:gd name="T0" fmla="*/ 2066 w 2093"/>
                <a:gd name="T1" fmla="*/ 282 h 1788"/>
                <a:gd name="T2" fmla="*/ 1820 w 2093"/>
                <a:gd name="T3" fmla="*/ 37 h 1788"/>
                <a:gd name="T4" fmla="*/ 1689 w 2093"/>
                <a:gd name="T5" fmla="*/ 37 h 1788"/>
                <a:gd name="T6" fmla="*/ 652 w 2093"/>
                <a:gd name="T7" fmla="*/ 1074 h 1788"/>
                <a:gd name="T8" fmla="*/ 413 w 2093"/>
                <a:gd name="T9" fmla="*/ 834 h 1788"/>
                <a:gd name="T10" fmla="*/ 347 w 2093"/>
                <a:gd name="T11" fmla="*/ 807 h 1788"/>
                <a:gd name="T12" fmla="*/ 282 w 2093"/>
                <a:gd name="T13" fmla="*/ 834 h 1788"/>
                <a:gd name="T14" fmla="*/ 36 w 2093"/>
                <a:gd name="T15" fmla="*/ 1079 h 1788"/>
                <a:gd name="T16" fmla="*/ 36 w 2093"/>
                <a:gd name="T17" fmla="*/ 1210 h 1788"/>
                <a:gd name="T18" fmla="*/ 338 w 2093"/>
                <a:gd name="T19" fmla="*/ 1512 h 1788"/>
                <a:gd name="T20" fmla="*/ 341 w 2093"/>
                <a:gd name="T21" fmla="*/ 1516 h 1788"/>
                <a:gd name="T22" fmla="*/ 587 w 2093"/>
                <a:gd name="T23" fmla="*/ 1761 h 1788"/>
                <a:gd name="T24" fmla="*/ 652 w 2093"/>
                <a:gd name="T25" fmla="*/ 1788 h 1788"/>
                <a:gd name="T26" fmla="*/ 718 w 2093"/>
                <a:gd name="T27" fmla="*/ 1761 h 1788"/>
                <a:gd name="T28" fmla="*/ 2066 w 2093"/>
                <a:gd name="T29" fmla="*/ 413 h 1788"/>
                <a:gd name="T30" fmla="*/ 2093 w 2093"/>
                <a:gd name="T31" fmla="*/ 348 h 1788"/>
                <a:gd name="T32" fmla="*/ 2066 w 2093"/>
                <a:gd name="T33" fmla="*/ 28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3" h="1788">
                  <a:moveTo>
                    <a:pt x="2066" y="282"/>
                  </a:moveTo>
                  <a:cubicBezTo>
                    <a:pt x="1820" y="37"/>
                    <a:pt x="1820" y="37"/>
                    <a:pt x="1820" y="37"/>
                  </a:cubicBezTo>
                  <a:cubicBezTo>
                    <a:pt x="1784" y="0"/>
                    <a:pt x="1726" y="0"/>
                    <a:pt x="1689" y="37"/>
                  </a:cubicBezTo>
                  <a:cubicBezTo>
                    <a:pt x="652" y="1074"/>
                    <a:pt x="652" y="1074"/>
                    <a:pt x="652" y="1074"/>
                  </a:cubicBezTo>
                  <a:cubicBezTo>
                    <a:pt x="413" y="834"/>
                    <a:pt x="413" y="834"/>
                    <a:pt x="413" y="834"/>
                  </a:cubicBezTo>
                  <a:cubicBezTo>
                    <a:pt x="395" y="816"/>
                    <a:pt x="372" y="807"/>
                    <a:pt x="347" y="807"/>
                  </a:cubicBezTo>
                  <a:cubicBezTo>
                    <a:pt x="323" y="807"/>
                    <a:pt x="299" y="816"/>
                    <a:pt x="282" y="834"/>
                  </a:cubicBezTo>
                  <a:cubicBezTo>
                    <a:pt x="36" y="1079"/>
                    <a:pt x="36" y="1079"/>
                    <a:pt x="36" y="1079"/>
                  </a:cubicBezTo>
                  <a:cubicBezTo>
                    <a:pt x="0" y="1116"/>
                    <a:pt x="0" y="1174"/>
                    <a:pt x="36" y="1210"/>
                  </a:cubicBezTo>
                  <a:cubicBezTo>
                    <a:pt x="338" y="1512"/>
                    <a:pt x="338" y="1512"/>
                    <a:pt x="338" y="1512"/>
                  </a:cubicBezTo>
                  <a:cubicBezTo>
                    <a:pt x="339" y="1513"/>
                    <a:pt x="340" y="1514"/>
                    <a:pt x="341" y="1516"/>
                  </a:cubicBezTo>
                  <a:cubicBezTo>
                    <a:pt x="587" y="1761"/>
                    <a:pt x="587" y="1761"/>
                    <a:pt x="587" y="1761"/>
                  </a:cubicBezTo>
                  <a:cubicBezTo>
                    <a:pt x="604" y="1778"/>
                    <a:pt x="628" y="1788"/>
                    <a:pt x="652" y="1788"/>
                  </a:cubicBezTo>
                  <a:cubicBezTo>
                    <a:pt x="677" y="1788"/>
                    <a:pt x="700" y="1778"/>
                    <a:pt x="718" y="1761"/>
                  </a:cubicBezTo>
                  <a:cubicBezTo>
                    <a:pt x="2066" y="413"/>
                    <a:pt x="2066" y="413"/>
                    <a:pt x="2066" y="413"/>
                  </a:cubicBezTo>
                  <a:cubicBezTo>
                    <a:pt x="2083" y="396"/>
                    <a:pt x="2093" y="372"/>
                    <a:pt x="2093" y="348"/>
                  </a:cubicBezTo>
                  <a:cubicBezTo>
                    <a:pt x="2093" y="323"/>
                    <a:pt x="2083" y="300"/>
                    <a:pt x="2066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882650" y="3267075"/>
              <a:ext cx="690563" cy="692150"/>
            </a:xfrm>
            <a:custGeom>
              <a:avLst/>
              <a:gdLst>
                <a:gd name="T0" fmla="*/ 1989 w 2236"/>
                <a:gd name="T1" fmla="*/ 796 h 2236"/>
                <a:gd name="T2" fmla="*/ 1989 w 2236"/>
                <a:gd name="T3" fmla="*/ 1989 h 2236"/>
                <a:gd name="T4" fmla="*/ 247 w 2236"/>
                <a:gd name="T5" fmla="*/ 1989 h 2236"/>
                <a:gd name="T6" fmla="*/ 247 w 2236"/>
                <a:gd name="T7" fmla="*/ 247 h 2236"/>
                <a:gd name="T8" fmla="*/ 1513 w 2236"/>
                <a:gd name="T9" fmla="*/ 247 h 2236"/>
                <a:gd name="T10" fmla="*/ 1760 w 2236"/>
                <a:gd name="T11" fmla="*/ 0 h 2236"/>
                <a:gd name="T12" fmla="*/ 123 w 2236"/>
                <a:gd name="T13" fmla="*/ 0 h 2236"/>
                <a:gd name="T14" fmla="*/ 0 w 2236"/>
                <a:gd name="T15" fmla="*/ 123 h 2236"/>
                <a:gd name="T16" fmla="*/ 0 w 2236"/>
                <a:gd name="T17" fmla="*/ 2112 h 2236"/>
                <a:gd name="T18" fmla="*/ 123 w 2236"/>
                <a:gd name="T19" fmla="*/ 2236 h 2236"/>
                <a:gd name="T20" fmla="*/ 2112 w 2236"/>
                <a:gd name="T21" fmla="*/ 2236 h 2236"/>
                <a:gd name="T22" fmla="*/ 2236 w 2236"/>
                <a:gd name="T23" fmla="*/ 2112 h 2236"/>
                <a:gd name="T24" fmla="*/ 2236 w 2236"/>
                <a:gd name="T25" fmla="*/ 549 h 2236"/>
                <a:gd name="T26" fmla="*/ 1989 w 2236"/>
                <a:gd name="T27" fmla="*/ 796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6" h="2236">
                  <a:moveTo>
                    <a:pt x="1989" y="796"/>
                  </a:moveTo>
                  <a:cubicBezTo>
                    <a:pt x="1989" y="1989"/>
                    <a:pt x="1989" y="1989"/>
                    <a:pt x="1989" y="1989"/>
                  </a:cubicBezTo>
                  <a:cubicBezTo>
                    <a:pt x="247" y="1989"/>
                    <a:pt x="247" y="1989"/>
                    <a:pt x="247" y="1989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1513" y="247"/>
                    <a:pt x="1513" y="247"/>
                    <a:pt x="1513" y="247"/>
                  </a:cubicBezTo>
                  <a:cubicBezTo>
                    <a:pt x="1760" y="0"/>
                    <a:pt x="1760" y="0"/>
                    <a:pt x="176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2112"/>
                    <a:pt x="0" y="2112"/>
                    <a:pt x="0" y="2112"/>
                  </a:cubicBezTo>
                  <a:cubicBezTo>
                    <a:pt x="0" y="2180"/>
                    <a:pt x="55" y="2236"/>
                    <a:pt x="123" y="2236"/>
                  </a:cubicBezTo>
                  <a:cubicBezTo>
                    <a:pt x="2112" y="2236"/>
                    <a:pt x="2112" y="2236"/>
                    <a:pt x="2112" y="2236"/>
                  </a:cubicBezTo>
                  <a:cubicBezTo>
                    <a:pt x="2181" y="2236"/>
                    <a:pt x="2236" y="2180"/>
                    <a:pt x="2236" y="2112"/>
                  </a:cubicBezTo>
                  <a:cubicBezTo>
                    <a:pt x="2236" y="549"/>
                    <a:pt x="2236" y="549"/>
                    <a:pt x="2236" y="549"/>
                  </a:cubicBezTo>
                  <a:lnTo>
                    <a:pt x="1989" y="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1333236" y="2397816"/>
            <a:ext cx="411889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b="1" dirty="0" smtClean="0">
                <a:solidFill>
                  <a:schemeClr val="bg1"/>
                </a:solidFill>
                <a:latin typeface="+mj-lt"/>
              </a:rPr>
              <a:t>Demystify the experience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59119" y="2917823"/>
            <a:ext cx="452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Set up professional accounts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Connect with each other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33236" y="3701212"/>
            <a:ext cx="411889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b="1" dirty="0" smtClean="0">
                <a:solidFill>
                  <a:schemeClr val="bg1"/>
                </a:solidFill>
                <a:latin typeface="+mj-lt"/>
              </a:rPr>
              <a:t>Mentorship looks diverse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59118" y="4126357"/>
            <a:ext cx="4826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It can vary from one question, to in-depth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307357" y="5020569"/>
            <a:ext cx="4601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b="1" dirty="0" smtClean="0">
                <a:solidFill>
                  <a:schemeClr val="bg1"/>
                </a:solidFill>
                <a:latin typeface="+mj-lt"/>
              </a:rPr>
              <a:t>Brings value to the industry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333236" y="5487507"/>
            <a:ext cx="4523957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Accelerates learning, sharpens skills</a:t>
            </a:r>
          </a:p>
        </p:txBody>
      </p:sp>
    </p:spTree>
    <p:extLst>
      <p:ext uri="{BB962C8B-B14F-4D97-AF65-F5344CB8AC3E}">
        <p14:creationId xmlns:p14="http://schemas.microsoft.com/office/powerpoint/2010/main" xmlns="" val="1045287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7"/>
          <p:cNvSpPr txBox="1">
            <a:spLocks/>
          </p:cNvSpPr>
          <p:nvPr/>
        </p:nvSpPr>
        <p:spPr>
          <a:xfrm>
            <a:off x="498735" y="2026250"/>
            <a:ext cx="6031462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DEC6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NOW!</a:t>
            </a:r>
            <a:endParaRPr lang="en-US" sz="11500" b="1" dirty="0">
              <a:solidFill>
                <a:srgbClr val="FDEC6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058" y="262512"/>
            <a:ext cx="6411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When Does this Process Start?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652" y="4406803"/>
            <a:ext cx="5795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I challenge you to meet 10 new people today and connect</a:t>
            </a:r>
            <a:endParaRPr lang="id-ID" sz="2800" b="1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972931" y="2435153"/>
            <a:ext cx="4345309" cy="4544132"/>
            <a:chOff x="6502400" y="1352550"/>
            <a:chExt cx="5273675" cy="551497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672513" y="3259138"/>
              <a:ext cx="288925" cy="280988"/>
            </a:xfrm>
            <a:custGeom>
              <a:avLst/>
              <a:gdLst>
                <a:gd name="T0" fmla="*/ 21 w 31"/>
                <a:gd name="T1" fmla="*/ 24 h 30"/>
                <a:gd name="T2" fmla="*/ 4 w 31"/>
                <a:gd name="T3" fmla="*/ 23 h 30"/>
                <a:gd name="T4" fmla="*/ 7 w 31"/>
                <a:gd name="T5" fmla="*/ 6 h 30"/>
                <a:gd name="T6" fmla="*/ 31 w 31"/>
                <a:gd name="T7" fmla="*/ 1 h 30"/>
                <a:gd name="T8" fmla="*/ 21 w 31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1" y="24"/>
                  </a:moveTo>
                  <a:cubicBezTo>
                    <a:pt x="14" y="30"/>
                    <a:pt x="4" y="23"/>
                    <a:pt x="4" y="23"/>
                  </a:cubicBezTo>
                  <a:cubicBezTo>
                    <a:pt x="4" y="23"/>
                    <a:pt x="0" y="12"/>
                    <a:pt x="7" y="6"/>
                  </a:cubicBezTo>
                  <a:cubicBezTo>
                    <a:pt x="14" y="0"/>
                    <a:pt x="31" y="1"/>
                    <a:pt x="31" y="1"/>
                  </a:cubicBezTo>
                  <a:cubicBezTo>
                    <a:pt x="31" y="1"/>
                    <a:pt x="29" y="18"/>
                    <a:pt x="21" y="24"/>
                  </a:cubicBezTo>
                  <a:close/>
                </a:path>
              </a:pathLst>
            </a:custGeom>
            <a:solidFill>
              <a:srgbClr val="4CD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475538" y="4398963"/>
              <a:ext cx="569913" cy="523875"/>
            </a:xfrm>
            <a:custGeom>
              <a:avLst/>
              <a:gdLst>
                <a:gd name="T0" fmla="*/ 46 w 61"/>
                <a:gd name="T1" fmla="*/ 10 h 56"/>
                <a:gd name="T2" fmla="*/ 54 w 61"/>
                <a:gd name="T3" fmla="*/ 43 h 56"/>
                <a:gd name="T4" fmla="*/ 20 w 61"/>
                <a:gd name="T5" fmla="*/ 46 h 56"/>
                <a:gd name="T6" fmla="*/ 0 w 61"/>
                <a:gd name="T7" fmla="*/ 4 h 56"/>
                <a:gd name="T8" fmla="*/ 46 w 61"/>
                <a:gd name="T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6">
                  <a:moveTo>
                    <a:pt x="46" y="10"/>
                  </a:moveTo>
                  <a:cubicBezTo>
                    <a:pt x="61" y="21"/>
                    <a:pt x="54" y="43"/>
                    <a:pt x="54" y="43"/>
                  </a:cubicBezTo>
                  <a:cubicBezTo>
                    <a:pt x="54" y="43"/>
                    <a:pt x="35" y="56"/>
                    <a:pt x="20" y="46"/>
                  </a:cubicBezTo>
                  <a:cubicBezTo>
                    <a:pt x="6" y="36"/>
                    <a:pt x="0" y="4"/>
                    <a:pt x="0" y="4"/>
                  </a:cubicBezTo>
                  <a:cubicBezTo>
                    <a:pt x="0" y="4"/>
                    <a:pt x="32" y="0"/>
                    <a:pt x="46" y="10"/>
                  </a:cubicBezTo>
                  <a:close/>
                </a:path>
              </a:pathLst>
            </a:custGeom>
            <a:solidFill>
              <a:srgbClr val="4CD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7727950" y="1792288"/>
              <a:ext cx="327025" cy="466725"/>
            </a:xfrm>
            <a:custGeom>
              <a:avLst/>
              <a:gdLst>
                <a:gd name="T0" fmla="*/ 34 w 35"/>
                <a:gd name="T1" fmla="*/ 32 h 50"/>
                <a:gd name="T2" fmla="*/ 16 w 35"/>
                <a:gd name="T3" fmla="*/ 50 h 50"/>
                <a:gd name="T4" fmla="*/ 1 w 35"/>
                <a:gd name="T5" fmla="*/ 30 h 50"/>
                <a:gd name="T6" fmla="*/ 19 w 35"/>
                <a:gd name="T7" fmla="*/ 0 h 50"/>
                <a:gd name="T8" fmla="*/ 34 w 35"/>
                <a:gd name="T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34" y="32"/>
                  </a:moveTo>
                  <a:cubicBezTo>
                    <a:pt x="33" y="45"/>
                    <a:pt x="16" y="50"/>
                    <a:pt x="16" y="50"/>
                  </a:cubicBezTo>
                  <a:cubicBezTo>
                    <a:pt x="16" y="50"/>
                    <a:pt x="0" y="43"/>
                    <a:pt x="1" y="30"/>
                  </a:cubicBezTo>
                  <a:cubicBezTo>
                    <a:pt x="1" y="17"/>
                    <a:pt x="19" y="0"/>
                    <a:pt x="19" y="0"/>
                  </a:cubicBezTo>
                  <a:cubicBezTo>
                    <a:pt x="19" y="0"/>
                    <a:pt x="35" y="18"/>
                    <a:pt x="34" y="32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8578850" y="1352550"/>
              <a:ext cx="531813" cy="531813"/>
            </a:xfrm>
            <a:custGeom>
              <a:avLst/>
              <a:gdLst>
                <a:gd name="T0" fmla="*/ 44 w 57"/>
                <a:gd name="T1" fmla="*/ 44 h 57"/>
                <a:gd name="T2" fmla="*/ 10 w 57"/>
                <a:gd name="T3" fmla="*/ 47 h 57"/>
                <a:gd name="T4" fmla="*/ 12 w 57"/>
                <a:gd name="T5" fmla="*/ 13 h 57"/>
                <a:gd name="T6" fmla="*/ 57 w 57"/>
                <a:gd name="T7" fmla="*/ 0 h 57"/>
                <a:gd name="T8" fmla="*/ 44 w 57"/>
                <a:gd name="T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44"/>
                  </a:moveTo>
                  <a:cubicBezTo>
                    <a:pt x="31" y="57"/>
                    <a:pt x="10" y="47"/>
                    <a:pt x="10" y="47"/>
                  </a:cubicBezTo>
                  <a:cubicBezTo>
                    <a:pt x="10" y="47"/>
                    <a:pt x="0" y="26"/>
                    <a:pt x="12" y="13"/>
                  </a:cubicBezTo>
                  <a:cubicBezTo>
                    <a:pt x="25" y="1"/>
                    <a:pt x="57" y="0"/>
                    <a:pt x="57" y="0"/>
                  </a:cubicBezTo>
                  <a:cubicBezTo>
                    <a:pt x="57" y="0"/>
                    <a:pt x="56" y="32"/>
                    <a:pt x="44" y="44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747250" y="2968625"/>
              <a:ext cx="533400" cy="542925"/>
            </a:xfrm>
            <a:custGeom>
              <a:avLst/>
              <a:gdLst>
                <a:gd name="T0" fmla="*/ 43 w 57"/>
                <a:gd name="T1" fmla="*/ 45 h 58"/>
                <a:gd name="T2" fmla="*/ 9 w 57"/>
                <a:gd name="T3" fmla="*/ 48 h 58"/>
                <a:gd name="T4" fmla="*/ 12 w 57"/>
                <a:gd name="T5" fmla="*/ 14 h 58"/>
                <a:gd name="T6" fmla="*/ 57 w 57"/>
                <a:gd name="T7" fmla="*/ 0 h 58"/>
                <a:gd name="T8" fmla="*/ 43 w 57"/>
                <a:gd name="T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3" y="45"/>
                  </a:moveTo>
                  <a:cubicBezTo>
                    <a:pt x="31" y="58"/>
                    <a:pt x="9" y="48"/>
                    <a:pt x="9" y="48"/>
                  </a:cubicBezTo>
                  <a:cubicBezTo>
                    <a:pt x="9" y="48"/>
                    <a:pt x="0" y="27"/>
                    <a:pt x="12" y="14"/>
                  </a:cubicBezTo>
                  <a:cubicBezTo>
                    <a:pt x="25" y="2"/>
                    <a:pt x="57" y="0"/>
                    <a:pt x="57" y="0"/>
                  </a:cubicBezTo>
                  <a:cubicBezTo>
                    <a:pt x="57" y="0"/>
                    <a:pt x="56" y="33"/>
                    <a:pt x="43" y="45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531350" y="4165600"/>
              <a:ext cx="533400" cy="542925"/>
            </a:xfrm>
            <a:custGeom>
              <a:avLst/>
              <a:gdLst>
                <a:gd name="T0" fmla="*/ 44 w 57"/>
                <a:gd name="T1" fmla="*/ 45 h 58"/>
                <a:gd name="T2" fmla="*/ 10 w 57"/>
                <a:gd name="T3" fmla="*/ 48 h 58"/>
                <a:gd name="T4" fmla="*/ 13 w 57"/>
                <a:gd name="T5" fmla="*/ 14 h 58"/>
                <a:gd name="T6" fmla="*/ 57 w 57"/>
                <a:gd name="T7" fmla="*/ 0 h 58"/>
                <a:gd name="T8" fmla="*/ 44 w 57"/>
                <a:gd name="T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4" y="45"/>
                  </a:moveTo>
                  <a:cubicBezTo>
                    <a:pt x="31" y="58"/>
                    <a:pt x="10" y="48"/>
                    <a:pt x="10" y="48"/>
                  </a:cubicBezTo>
                  <a:cubicBezTo>
                    <a:pt x="10" y="48"/>
                    <a:pt x="0" y="27"/>
                    <a:pt x="13" y="14"/>
                  </a:cubicBezTo>
                  <a:cubicBezTo>
                    <a:pt x="25" y="1"/>
                    <a:pt x="57" y="0"/>
                    <a:pt x="57" y="0"/>
                  </a:cubicBezTo>
                  <a:cubicBezTo>
                    <a:pt x="57" y="0"/>
                    <a:pt x="56" y="32"/>
                    <a:pt x="44" y="45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242675" y="4819650"/>
              <a:ext cx="533400" cy="542925"/>
            </a:xfrm>
            <a:custGeom>
              <a:avLst/>
              <a:gdLst>
                <a:gd name="T0" fmla="*/ 44 w 57"/>
                <a:gd name="T1" fmla="*/ 45 h 58"/>
                <a:gd name="T2" fmla="*/ 10 w 57"/>
                <a:gd name="T3" fmla="*/ 48 h 58"/>
                <a:gd name="T4" fmla="*/ 12 w 57"/>
                <a:gd name="T5" fmla="*/ 14 h 58"/>
                <a:gd name="T6" fmla="*/ 57 w 57"/>
                <a:gd name="T7" fmla="*/ 0 h 58"/>
                <a:gd name="T8" fmla="*/ 44 w 57"/>
                <a:gd name="T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4" y="45"/>
                  </a:moveTo>
                  <a:cubicBezTo>
                    <a:pt x="31" y="58"/>
                    <a:pt x="10" y="48"/>
                    <a:pt x="10" y="48"/>
                  </a:cubicBezTo>
                  <a:cubicBezTo>
                    <a:pt x="10" y="48"/>
                    <a:pt x="0" y="27"/>
                    <a:pt x="12" y="14"/>
                  </a:cubicBezTo>
                  <a:cubicBezTo>
                    <a:pt x="25" y="2"/>
                    <a:pt x="57" y="0"/>
                    <a:pt x="57" y="0"/>
                  </a:cubicBezTo>
                  <a:cubicBezTo>
                    <a:pt x="57" y="0"/>
                    <a:pt x="56" y="33"/>
                    <a:pt x="44" y="45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718550" y="2052638"/>
              <a:ext cx="290513" cy="271463"/>
            </a:xfrm>
            <a:custGeom>
              <a:avLst/>
              <a:gdLst>
                <a:gd name="T0" fmla="*/ 21 w 31"/>
                <a:gd name="T1" fmla="*/ 24 h 29"/>
                <a:gd name="T2" fmla="*/ 3 w 31"/>
                <a:gd name="T3" fmla="*/ 23 h 29"/>
                <a:gd name="T4" fmla="*/ 7 w 31"/>
                <a:gd name="T5" fmla="*/ 6 h 29"/>
                <a:gd name="T6" fmla="*/ 31 w 31"/>
                <a:gd name="T7" fmla="*/ 1 h 29"/>
                <a:gd name="T8" fmla="*/ 21 w 31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21" y="24"/>
                  </a:moveTo>
                  <a:cubicBezTo>
                    <a:pt x="14" y="29"/>
                    <a:pt x="3" y="23"/>
                    <a:pt x="3" y="23"/>
                  </a:cubicBezTo>
                  <a:cubicBezTo>
                    <a:pt x="3" y="23"/>
                    <a:pt x="0" y="11"/>
                    <a:pt x="7" y="6"/>
                  </a:cubicBezTo>
                  <a:cubicBezTo>
                    <a:pt x="14" y="0"/>
                    <a:pt x="31" y="1"/>
                    <a:pt x="31" y="1"/>
                  </a:cubicBezTo>
                  <a:cubicBezTo>
                    <a:pt x="31" y="1"/>
                    <a:pt x="29" y="18"/>
                    <a:pt x="21" y="24"/>
                  </a:cubicBezTo>
                  <a:close/>
                </a:path>
              </a:pathLst>
            </a:custGeom>
            <a:solidFill>
              <a:srgbClr val="4CD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194800" y="4456113"/>
              <a:ext cx="552450" cy="839788"/>
            </a:xfrm>
            <a:custGeom>
              <a:avLst/>
              <a:gdLst>
                <a:gd name="T0" fmla="*/ 0 w 348"/>
                <a:gd name="T1" fmla="*/ 494 h 529"/>
                <a:gd name="T2" fmla="*/ 324 w 348"/>
                <a:gd name="T3" fmla="*/ 0 h 529"/>
                <a:gd name="T4" fmla="*/ 348 w 348"/>
                <a:gd name="T5" fmla="*/ 17 h 529"/>
                <a:gd name="T6" fmla="*/ 59 w 348"/>
                <a:gd name="T7" fmla="*/ 529 h 529"/>
                <a:gd name="T8" fmla="*/ 0 w 348"/>
                <a:gd name="T9" fmla="*/ 49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529">
                  <a:moveTo>
                    <a:pt x="0" y="494"/>
                  </a:moveTo>
                  <a:lnTo>
                    <a:pt x="324" y="0"/>
                  </a:lnTo>
                  <a:lnTo>
                    <a:pt x="348" y="17"/>
                  </a:lnTo>
                  <a:lnTo>
                    <a:pt x="59" y="529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874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886700" y="4725988"/>
              <a:ext cx="1560513" cy="1281113"/>
            </a:xfrm>
            <a:custGeom>
              <a:avLst/>
              <a:gdLst>
                <a:gd name="T0" fmla="*/ 2 w 167"/>
                <a:gd name="T1" fmla="*/ 0 h 137"/>
                <a:gd name="T2" fmla="*/ 33 w 167"/>
                <a:gd name="T3" fmla="*/ 12 h 137"/>
                <a:gd name="T4" fmla="*/ 98 w 167"/>
                <a:gd name="T5" fmla="*/ 47 h 137"/>
                <a:gd name="T6" fmla="*/ 115 w 167"/>
                <a:gd name="T7" fmla="*/ 59 h 137"/>
                <a:gd name="T8" fmla="*/ 130 w 167"/>
                <a:gd name="T9" fmla="*/ 72 h 137"/>
                <a:gd name="T10" fmla="*/ 137 w 167"/>
                <a:gd name="T11" fmla="*/ 79 h 137"/>
                <a:gd name="T12" fmla="*/ 143 w 167"/>
                <a:gd name="T13" fmla="*/ 86 h 137"/>
                <a:gd name="T14" fmla="*/ 149 w 167"/>
                <a:gd name="T15" fmla="*/ 93 h 137"/>
                <a:gd name="T16" fmla="*/ 153 w 167"/>
                <a:gd name="T17" fmla="*/ 99 h 137"/>
                <a:gd name="T18" fmla="*/ 157 w 167"/>
                <a:gd name="T19" fmla="*/ 106 h 137"/>
                <a:gd name="T20" fmla="*/ 161 w 167"/>
                <a:gd name="T21" fmla="*/ 113 h 137"/>
                <a:gd name="T22" fmla="*/ 163 w 167"/>
                <a:gd name="T23" fmla="*/ 118 h 137"/>
                <a:gd name="T24" fmla="*/ 165 w 167"/>
                <a:gd name="T25" fmla="*/ 124 h 137"/>
                <a:gd name="T26" fmla="*/ 167 w 167"/>
                <a:gd name="T27" fmla="*/ 131 h 137"/>
                <a:gd name="T28" fmla="*/ 167 w 167"/>
                <a:gd name="T29" fmla="*/ 134 h 137"/>
                <a:gd name="T30" fmla="*/ 146 w 167"/>
                <a:gd name="T31" fmla="*/ 137 h 137"/>
                <a:gd name="T32" fmla="*/ 146 w 167"/>
                <a:gd name="T33" fmla="*/ 135 h 137"/>
                <a:gd name="T34" fmla="*/ 145 w 167"/>
                <a:gd name="T35" fmla="*/ 129 h 137"/>
                <a:gd name="T36" fmla="*/ 144 w 167"/>
                <a:gd name="T37" fmla="*/ 125 h 137"/>
                <a:gd name="T38" fmla="*/ 142 w 167"/>
                <a:gd name="T39" fmla="*/ 120 h 137"/>
                <a:gd name="T40" fmla="*/ 140 w 167"/>
                <a:gd name="T41" fmla="*/ 115 h 137"/>
                <a:gd name="T42" fmla="*/ 137 w 167"/>
                <a:gd name="T43" fmla="*/ 109 h 137"/>
                <a:gd name="T44" fmla="*/ 133 w 167"/>
                <a:gd name="T45" fmla="*/ 103 h 137"/>
                <a:gd name="T46" fmla="*/ 129 w 167"/>
                <a:gd name="T47" fmla="*/ 97 h 137"/>
                <a:gd name="T48" fmla="*/ 124 w 167"/>
                <a:gd name="T49" fmla="*/ 90 h 137"/>
                <a:gd name="T50" fmla="*/ 118 w 167"/>
                <a:gd name="T51" fmla="*/ 84 h 137"/>
                <a:gd name="T52" fmla="*/ 105 w 167"/>
                <a:gd name="T53" fmla="*/ 71 h 137"/>
                <a:gd name="T54" fmla="*/ 90 w 167"/>
                <a:gd name="T55" fmla="*/ 58 h 137"/>
                <a:gd name="T56" fmla="*/ 30 w 167"/>
                <a:gd name="T57" fmla="*/ 19 h 137"/>
                <a:gd name="T58" fmla="*/ 0 w 167"/>
                <a:gd name="T59" fmla="*/ 4 h 137"/>
                <a:gd name="T60" fmla="*/ 2 w 167"/>
                <a:gd name="T6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" h="137">
                  <a:moveTo>
                    <a:pt x="2" y="0"/>
                  </a:moveTo>
                  <a:cubicBezTo>
                    <a:pt x="2" y="0"/>
                    <a:pt x="15" y="4"/>
                    <a:pt x="33" y="12"/>
                  </a:cubicBezTo>
                  <a:cubicBezTo>
                    <a:pt x="52" y="20"/>
                    <a:pt x="76" y="32"/>
                    <a:pt x="98" y="47"/>
                  </a:cubicBezTo>
                  <a:cubicBezTo>
                    <a:pt x="104" y="51"/>
                    <a:pt x="109" y="55"/>
                    <a:pt x="115" y="59"/>
                  </a:cubicBezTo>
                  <a:cubicBezTo>
                    <a:pt x="120" y="63"/>
                    <a:pt x="125" y="68"/>
                    <a:pt x="130" y="72"/>
                  </a:cubicBezTo>
                  <a:cubicBezTo>
                    <a:pt x="132" y="74"/>
                    <a:pt x="135" y="76"/>
                    <a:pt x="137" y="79"/>
                  </a:cubicBezTo>
                  <a:cubicBezTo>
                    <a:pt x="139" y="81"/>
                    <a:pt x="141" y="83"/>
                    <a:pt x="143" y="86"/>
                  </a:cubicBezTo>
                  <a:cubicBezTo>
                    <a:pt x="145" y="88"/>
                    <a:pt x="147" y="90"/>
                    <a:pt x="149" y="93"/>
                  </a:cubicBezTo>
                  <a:cubicBezTo>
                    <a:pt x="150" y="95"/>
                    <a:pt x="152" y="97"/>
                    <a:pt x="153" y="99"/>
                  </a:cubicBezTo>
                  <a:cubicBezTo>
                    <a:pt x="155" y="102"/>
                    <a:pt x="156" y="104"/>
                    <a:pt x="157" y="106"/>
                  </a:cubicBezTo>
                  <a:cubicBezTo>
                    <a:pt x="159" y="108"/>
                    <a:pt x="160" y="110"/>
                    <a:pt x="161" y="113"/>
                  </a:cubicBezTo>
                  <a:cubicBezTo>
                    <a:pt x="161" y="115"/>
                    <a:pt x="162" y="117"/>
                    <a:pt x="163" y="118"/>
                  </a:cubicBezTo>
                  <a:cubicBezTo>
                    <a:pt x="164" y="120"/>
                    <a:pt x="164" y="122"/>
                    <a:pt x="165" y="124"/>
                  </a:cubicBezTo>
                  <a:cubicBezTo>
                    <a:pt x="166" y="127"/>
                    <a:pt x="166" y="129"/>
                    <a:pt x="167" y="131"/>
                  </a:cubicBezTo>
                  <a:cubicBezTo>
                    <a:pt x="167" y="133"/>
                    <a:pt x="167" y="134"/>
                    <a:pt x="167" y="134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46" y="136"/>
                    <a:pt x="146" y="135"/>
                  </a:cubicBezTo>
                  <a:cubicBezTo>
                    <a:pt x="145" y="133"/>
                    <a:pt x="145" y="131"/>
                    <a:pt x="145" y="129"/>
                  </a:cubicBezTo>
                  <a:cubicBezTo>
                    <a:pt x="144" y="128"/>
                    <a:pt x="144" y="126"/>
                    <a:pt x="144" y="125"/>
                  </a:cubicBezTo>
                  <a:cubicBezTo>
                    <a:pt x="143" y="124"/>
                    <a:pt x="143" y="122"/>
                    <a:pt x="142" y="120"/>
                  </a:cubicBezTo>
                  <a:cubicBezTo>
                    <a:pt x="142" y="119"/>
                    <a:pt x="141" y="117"/>
                    <a:pt x="140" y="115"/>
                  </a:cubicBezTo>
                  <a:cubicBezTo>
                    <a:pt x="139" y="113"/>
                    <a:pt x="138" y="111"/>
                    <a:pt x="137" y="109"/>
                  </a:cubicBezTo>
                  <a:cubicBezTo>
                    <a:pt x="136" y="107"/>
                    <a:pt x="135" y="105"/>
                    <a:pt x="133" y="103"/>
                  </a:cubicBezTo>
                  <a:cubicBezTo>
                    <a:pt x="132" y="101"/>
                    <a:pt x="131" y="99"/>
                    <a:pt x="129" y="97"/>
                  </a:cubicBezTo>
                  <a:cubicBezTo>
                    <a:pt x="128" y="94"/>
                    <a:pt x="126" y="92"/>
                    <a:pt x="124" y="90"/>
                  </a:cubicBezTo>
                  <a:cubicBezTo>
                    <a:pt x="122" y="88"/>
                    <a:pt x="120" y="86"/>
                    <a:pt x="118" y="84"/>
                  </a:cubicBezTo>
                  <a:cubicBezTo>
                    <a:pt x="114" y="79"/>
                    <a:pt x="110" y="75"/>
                    <a:pt x="105" y="71"/>
                  </a:cubicBezTo>
                  <a:cubicBezTo>
                    <a:pt x="100" y="66"/>
                    <a:pt x="96" y="62"/>
                    <a:pt x="90" y="58"/>
                  </a:cubicBezTo>
                  <a:cubicBezTo>
                    <a:pt x="70" y="42"/>
                    <a:pt x="47" y="28"/>
                    <a:pt x="30" y="19"/>
                  </a:cubicBezTo>
                  <a:cubicBezTo>
                    <a:pt x="12" y="10"/>
                    <a:pt x="0" y="4"/>
                    <a:pt x="0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74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8475663" y="3333750"/>
              <a:ext cx="1430338" cy="635000"/>
            </a:xfrm>
            <a:custGeom>
              <a:avLst/>
              <a:gdLst>
                <a:gd name="T0" fmla="*/ 153 w 153"/>
                <a:gd name="T1" fmla="*/ 2 h 68"/>
                <a:gd name="T2" fmla="*/ 133 w 153"/>
                <a:gd name="T3" fmla="*/ 19 h 68"/>
                <a:gd name="T4" fmla="*/ 123 w 153"/>
                <a:gd name="T5" fmla="*/ 26 h 68"/>
                <a:gd name="T6" fmla="*/ 111 w 153"/>
                <a:gd name="T7" fmla="*/ 34 h 68"/>
                <a:gd name="T8" fmla="*/ 97 w 153"/>
                <a:gd name="T9" fmla="*/ 41 h 68"/>
                <a:gd name="T10" fmla="*/ 90 w 153"/>
                <a:gd name="T11" fmla="*/ 45 h 68"/>
                <a:gd name="T12" fmla="*/ 83 w 153"/>
                <a:gd name="T13" fmla="*/ 48 h 68"/>
                <a:gd name="T14" fmla="*/ 68 w 153"/>
                <a:gd name="T15" fmla="*/ 54 h 68"/>
                <a:gd name="T16" fmla="*/ 54 w 153"/>
                <a:gd name="T17" fmla="*/ 59 h 68"/>
                <a:gd name="T18" fmla="*/ 40 w 153"/>
                <a:gd name="T19" fmla="*/ 62 h 68"/>
                <a:gd name="T20" fmla="*/ 33 w 153"/>
                <a:gd name="T21" fmla="*/ 64 h 68"/>
                <a:gd name="T22" fmla="*/ 27 w 153"/>
                <a:gd name="T23" fmla="*/ 65 h 68"/>
                <a:gd name="T24" fmla="*/ 16 w 153"/>
                <a:gd name="T25" fmla="*/ 66 h 68"/>
                <a:gd name="T26" fmla="*/ 8 w 153"/>
                <a:gd name="T27" fmla="*/ 67 h 68"/>
                <a:gd name="T28" fmla="*/ 1 w 153"/>
                <a:gd name="T29" fmla="*/ 68 h 68"/>
                <a:gd name="T30" fmla="*/ 0 w 153"/>
                <a:gd name="T31" fmla="*/ 56 h 68"/>
                <a:gd name="T32" fmla="*/ 7 w 153"/>
                <a:gd name="T33" fmla="*/ 55 h 68"/>
                <a:gd name="T34" fmla="*/ 15 w 153"/>
                <a:gd name="T35" fmla="*/ 55 h 68"/>
                <a:gd name="T36" fmla="*/ 26 w 153"/>
                <a:gd name="T37" fmla="*/ 54 h 68"/>
                <a:gd name="T38" fmla="*/ 32 w 153"/>
                <a:gd name="T39" fmla="*/ 54 h 68"/>
                <a:gd name="T40" fmla="*/ 38 w 153"/>
                <a:gd name="T41" fmla="*/ 52 h 68"/>
                <a:gd name="T42" fmla="*/ 51 w 153"/>
                <a:gd name="T43" fmla="*/ 50 h 68"/>
                <a:gd name="T44" fmla="*/ 66 w 153"/>
                <a:gd name="T45" fmla="*/ 46 h 68"/>
                <a:gd name="T46" fmla="*/ 80 w 153"/>
                <a:gd name="T47" fmla="*/ 41 h 68"/>
                <a:gd name="T48" fmla="*/ 87 w 153"/>
                <a:gd name="T49" fmla="*/ 38 h 68"/>
                <a:gd name="T50" fmla="*/ 94 w 153"/>
                <a:gd name="T51" fmla="*/ 35 h 68"/>
                <a:gd name="T52" fmla="*/ 108 w 153"/>
                <a:gd name="T53" fmla="*/ 29 h 68"/>
                <a:gd name="T54" fmla="*/ 120 w 153"/>
                <a:gd name="T55" fmla="*/ 22 h 68"/>
                <a:gd name="T56" fmla="*/ 131 w 153"/>
                <a:gd name="T57" fmla="*/ 15 h 68"/>
                <a:gd name="T58" fmla="*/ 151 w 153"/>
                <a:gd name="T59" fmla="*/ 0 h 68"/>
                <a:gd name="T60" fmla="*/ 153 w 153"/>
                <a:gd name="T6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68">
                  <a:moveTo>
                    <a:pt x="153" y="2"/>
                  </a:moveTo>
                  <a:cubicBezTo>
                    <a:pt x="153" y="2"/>
                    <a:pt x="146" y="9"/>
                    <a:pt x="133" y="19"/>
                  </a:cubicBezTo>
                  <a:cubicBezTo>
                    <a:pt x="130" y="21"/>
                    <a:pt x="126" y="24"/>
                    <a:pt x="123" y="26"/>
                  </a:cubicBezTo>
                  <a:cubicBezTo>
                    <a:pt x="119" y="29"/>
                    <a:pt x="115" y="31"/>
                    <a:pt x="111" y="34"/>
                  </a:cubicBezTo>
                  <a:cubicBezTo>
                    <a:pt x="106" y="36"/>
                    <a:pt x="102" y="39"/>
                    <a:pt x="97" y="41"/>
                  </a:cubicBezTo>
                  <a:cubicBezTo>
                    <a:pt x="95" y="42"/>
                    <a:pt x="93" y="43"/>
                    <a:pt x="90" y="45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8" y="50"/>
                    <a:pt x="73" y="52"/>
                    <a:pt x="68" y="54"/>
                  </a:cubicBezTo>
                  <a:cubicBezTo>
                    <a:pt x="63" y="56"/>
                    <a:pt x="58" y="57"/>
                    <a:pt x="54" y="59"/>
                  </a:cubicBezTo>
                  <a:cubicBezTo>
                    <a:pt x="49" y="60"/>
                    <a:pt x="44" y="61"/>
                    <a:pt x="40" y="62"/>
                  </a:cubicBezTo>
                  <a:cubicBezTo>
                    <a:pt x="38" y="63"/>
                    <a:pt x="35" y="63"/>
                    <a:pt x="33" y="64"/>
                  </a:cubicBezTo>
                  <a:cubicBezTo>
                    <a:pt x="31" y="64"/>
                    <a:pt x="29" y="64"/>
                    <a:pt x="27" y="65"/>
                  </a:cubicBezTo>
                  <a:cubicBezTo>
                    <a:pt x="23" y="65"/>
                    <a:pt x="20" y="66"/>
                    <a:pt x="16" y="66"/>
                  </a:cubicBezTo>
                  <a:cubicBezTo>
                    <a:pt x="13" y="67"/>
                    <a:pt x="10" y="67"/>
                    <a:pt x="8" y="67"/>
                  </a:cubicBezTo>
                  <a:cubicBezTo>
                    <a:pt x="3" y="67"/>
                    <a:pt x="1" y="68"/>
                    <a:pt x="1" y="6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3" y="56"/>
                    <a:pt x="7" y="55"/>
                  </a:cubicBezTo>
                  <a:cubicBezTo>
                    <a:pt x="9" y="55"/>
                    <a:pt x="12" y="55"/>
                    <a:pt x="15" y="55"/>
                  </a:cubicBezTo>
                  <a:cubicBezTo>
                    <a:pt x="18" y="55"/>
                    <a:pt x="22" y="55"/>
                    <a:pt x="26" y="54"/>
                  </a:cubicBezTo>
                  <a:cubicBezTo>
                    <a:pt x="27" y="54"/>
                    <a:pt x="29" y="54"/>
                    <a:pt x="32" y="54"/>
                  </a:cubicBezTo>
                  <a:cubicBezTo>
                    <a:pt x="34" y="53"/>
                    <a:pt x="36" y="53"/>
                    <a:pt x="38" y="52"/>
                  </a:cubicBezTo>
                  <a:cubicBezTo>
                    <a:pt x="42" y="52"/>
                    <a:pt x="47" y="51"/>
                    <a:pt x="51" y="50"/>
                  </a:cubicBezTo>
                  <a:cubicBezTo>
                    <a:pt x="56" y="48"/>
                    <a:pt x="61" y="47"/>
                    <a:pt x="66" y="46"/>
                  </a:cubicBezTo>
                  <a:cubicBezTo>
                    <a:pt x="70" y="44"/>
                    <a:pt x="75" y="43"/>
                    <a:pt x="80" y="41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90" y="37"/>
                    <a:pt x="92" y="36"/>
                    <a:pt x="94" y="35"/>
                  </a:cubicBezTo>
                  <a:cubicBezTo>
                    <a:pt x="99" y="33"/>
                    <a:pt x="103" y="31"/>
                    <a:pt x="108" y="29"/>
                  </a:cubicBezTo>
                  <a:cubicBezTo>
                    <a:pt x="112" y="26"/>
                    <a:pt x="116" y="24"/>
                    <a:pt x="120" y="22"/>
                  </a:cubicBezTo>
                  <a:cubicBezTo>
                    <a:pt x="124" y="19"/>
                    <a:pt x="127" y="17"/>
                    <a:pt x="131" y="15"/>
                  </a:cubicBezTo>
                  <a:cubicBezTo>
                    <a:pt x="144" y="7"/>
                    <a:pt x="151" y="0"/>
                    <a:pt x="151" y="0"/>
                  </a:cubicBezTo>
                  <a:lnTo>
                    <a:pt x="153" y="2"/>
                  </a:lnTo>
                  <a:close/>
                </a:path>
              </a:pathLst>
            </a:custGeom>
            <a:solidFill>
              <a:srgbClr val="874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877175" y="2174875"/>
              <a:ext cx="177800" cy="617538"/>
            </a:xfrm>
            <a:custGeom>
              <a:avLst/>
              <a:gdLst>
                <a:gd name="T0" fmla="*/ 29 w 112"/>
                <a:gd name="T1" fmla="*/ 0 h 389"/>
                <a:gd name="T2" fmla="*/ 112 w 112"/>
                <a:gd name="T3" fmla="*/ 377 h 389"/>
                <a:gd name="T4" fmla="*/ 41 w 112"/>
                <a:gd name="T5" fmla="*/ 389 h 389"/>
                <a:gd name="T6" fmla="*/ 0 w 112"/>
                <a:gd name="T7" fmla="*/ 6 h 389"/>
                <a:gd name="T8" fmla="*/ 29 w 112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89">
                  <a:moveTo>
                    <a:pt x="29" y="0"/>
                  </a:moveTo>
                  <a:lnTo>
                    <a:pt x="112" y="377"/>
                  </a:lnTo>
                  <a:lnTo>
                    <a:pt x="41" y="389"/>
                  </a:lnTo>
                  <a:lnTo>
                    <a:pt x="0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74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588375" y="1828800"/>
              <a:ext cx="84138" cy="598488"/>
            </a:xfrm>
            <a:custGeom>
              <a:avLst/>
              <a:gdLst>
                <a:gd name="T0" fmla="*/ 9 w 9"/>
                <a:gd name="T1" fmla="*/ 0 h 64"/>
                <a:gd name="T2" fmla="*/ 7 w 9"/>
                <a:gd name="T3" fmla="*/ 10 h 64"/>
                <a:gd name="T4" fmla="*/ 6 w 9"/>
                <a:gd name="T5" fmla="*/ 20 h 64"/>
                <a:gd name="T6" fmla="*/ 6 w 9"/>
                <a:gd name="T7" fmla="*/ 32 h 64"/>
                <a:gd name="T8" fmla="*/ 7 w 9"/>
                <a:gd name="T9" fmla="*/ 54 h 64"/>
                <a:gd name="T10" fmla="*/ 8 w 9"/>
                <a:gd name="T11" fmla="*/ 64 h 64"/>
                <a:gd name="T12" fmla="*/ 0 w 9"/>
                <a:gd name="T13" fmla="*/ 64 h 64"/>
                <a:gd name="T14" fmla="*/ 2 w 9"/>
                <a:gd name="T15" fmla="*/ 54 h 64"/>
                <a:gd name="T16" fmla="*/ 3 w 9"/>
                <a:gd name="T17" fmla="*/ 32 h 64"/>
                <a:gd name="T18" fmla="*/ 3 w 9"/>
                <a:gd name="T19" fmla="*/ 20 h 64"/>
                <a:gd name="T20" fmla="*/ 3 w 9"/>
                <a:gd name="T21" fmla="*/ 10 h 64"/>
                <a:gd name="T22" fmla="*/ 1 w 9"/>
                <a:gd name="T23" fmla="*/ 0 h 64"/>
                <a:gd name="T24" fmla="*/ 9 w 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4">
                  <a:moveTo>
                    <a:pt x="9" y="0"/>
                  </a:moveTo>
                  <a:cubicBezTo>
                    <a:pt x="9" y="0"/>
                    <a:pt x="8" y="4"/>
                    <a:pt x="7" y="10"/>
                  </a:cubicBezTo>
                  <a:cubicBezTo>
                    <a:pt x="7" y="13"/>
                    <a:pt x="7" y="16"/>
                    <a:pt x="6" y="20"/>
                  </a:cubicBezTo>
                  <a:cubicBezTo>
                    <a:pt x="6" y="24"/>
                    <a:pt x="6" y="28"/>
                    <a:pt x="6" y="32"/>
                  </a:cubicBezTo>
                  <a:cubicBezTo>
                    <a:pt x="6" y="40"/>
                    <a:pt x="6" y="48"/>
                    <a:pt x="7" y="54"/>
                  </a:cubicBezTo>
                  <a:cubicBezTo>
                    <a:pt x="7" y="60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0"/>
                    <a:pt x="2" y="54"/>
                  </a:cubicBezTo>
                  <a:cubicBezTo>
                    <a:pt x="3" y="48"/>
                    <a:pt x="3" y="40"/>
                    <a:pt x="3" y="32"/>
                  </a:cubicBezTo>
                  <a:cubicBezTo>
                    <a:pt x="3" y="28"/>
                    <a:pt x="3" y="24"/>
                    <a:pt x="3" y="20"/>
                  </a:cubicBezTo>
                  <a:cubicBezTo>
                    <a:pt x="3" y="16"/>
                    <a:pt x="3" y="13"/>
                    <a:pt x="3" y="10"/>
                  </a:cubicBezTo>
                  <a:cubicBezTo>
                    <a:pt x="2" y="4"/>
                    <a:pt x="1" y="0"/>
                    <a:pt x="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24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288338" y="2333625"/>
              <a:ext cx="692150" cy="701675"/>
            </a:xfrm>
            <a:custGeom>
              <a:avLst/>
              <a:gdLst>
                <a:gd name="T0" fmla="*/ 74 w 74"/>
                <a:gd name="T1" fmla="*/ 29 h 75"/>
                <a:gd name="T2" fmla="*/ 37 w 74"/>
                <a:gd name="T3" fmla="*/ 75 h 75"/>
                <a:gd name="T4" fmla="*/ 0 w 74"/>
                <a:gd name="T5" fmla="*/ 29 h 75"/>
                <a:gd name="T6" fmla="*/ 35 w 74"/>
                <a:gd name="T7" fmla="*/ 8 h 75"/>
                <a:gd name="T8" fmla="*/ 74 w 74"/>
                <a:gd name="T9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4" y="29"/>
                  </a:moveTo>
                  <a:cubicBezTo>
                    <a:pt x="74" y="49"/>
                    <a:pt x="58" y="75"/>
                    <a:pt x="37" y="75"/>
                  </a:cubicBezTo>
                  <a:cubicBezTo>
                    <a:pt x="17" y="75"/>
                    <a:pt x="0" y="49"/>
                    <a:pt x="0" y="29"/>
                  </a:cubicBezTo>
                  <a:cubicBezTo>
                    <a:pt x="0" y="8"/>
                    <a:pt x="21" y="1"/>
                    <a:pt x="35" y="8"/>
                  </a:cubicBezTo>
                  <a:cubicBezTo>
                    <a:pt x="53" y="0"/>
                    <a:pt x="74" y="8"/>
                    <a:pt x="74" y="29"/>
                  </a:cubicBezTo>
                  <a:close/>
                </a:path>
              </a:pathLst>
            </a:custGeom>
            <a:solidFill>
              <a:srgbClr val="DF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634413" y="2343150"/>
              <a:ext cx="346075" cy="692150"/>
            </a:xfrm>
            <a:custGeom>
              <a:avLst/>
              <a:gdLst>
                <a:gd name="T0" fmla="*/ 0 w 37"/>
                <a:gd name="T1" fmla="*/ 6 h 74"/>
                <a:gd name="T2" fmla="*/ 0 w 37"/>
                <a:gd name="T3" fmla="*/ 74 h 74"/>
                <a:gd name="T4" fmla="*/ 0 w 37"/>
                <a:gd name="T5" fmla="*/ 74 h 74"/>
                <a:gd name="T6" fmla="*/ 37 w 37"/>
                <a:gd name="T7" fmla="*/ 28 h 74"/>
                <a:gd name="T8" fmla="*/ 0 w 3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4">
                  <a:moveTo>
                    <a:pt x="0" y="6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37" y="48"/>
                    <a:pt x="37" y="28"/>
                  </a:cubicBezTo>
                  <a:cubicBezTo>
                    <a:pt x="37" y="8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D8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848475" y="5062538"/>
              <a:ext cx="738188" cy="831850"/>
            </a:xfrm>
            <a:custGeom>
              <a:avLst/>
              <a:gdLst>
                <a:gd name="T0" fmla="*/ 67 w 79"/>
                <a:gd name="T1" fmla="*/ 37 h 89"/>
                <a:gd name="T2" fmla="*/ 57 w 79"/>
                <a:gd name="T3" fmla="*/ 85 h 89"/>
                <a:gd name="T4" fmla="*/ 12 w 79"/>
                <a:gd name="T5" fmla="*/ 67 h 89"/>
                <a:gd name="T6" fmla="*/ 11 w 79"/>
                <a:gd name="T7" fmla="*/ 0 h 89"/>
                <a:gd name="T8" fmla="*/ 67 w 79"/>
                <a:gd name="T9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9">
                  <a:moveTo>
                    <a:pt x="67" y="37"/>
                  </a:moveTo>
                  <a:cubicBezTo>
                    <a:pt x="79" y="59"/>
                    <a:pt x="57" y="85"/>
                    <a:pt x="57" y="85"/>
                  </a:cubicBezTo>
                  <a:cubicBezTo>
                    <a:pt x="57" y="85"/>
                    <a:pt x="24" y="89"/>
                    <a:pt x="12" y="67"/>
                  </a:cubicBezTo>
                  <a:cubicBezTo>
                    <a:pt x="0" y="45"/>
                    <a:pt x="11" y="0"/>
                    <a:pt x="11" y="0"/>
                  </a:cubicBezTo>
                  <a:cubicBezTo>
                    <a:pt x="11" y="0"/>
                    <a:pt x="55" y="15"/>
                    <a:pt x="67" y="37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0850563" y="5708650"/>
              <a:ext cx="542925" cy="587375"/>
            </a:xfrm>
            <a:custGeom>
              <a:avLst/>
              <a:gdLst>
                <a:gd name="T0" fmla="*/ 48 w 58"/>
                <a:gd name="T1" fmla="*/ 48 h 63"/>
                <a:gd name="T2" fmla="*/ 14 w 58"/>
                <a:gd name="T3" fmla="*/ 57 h 63"/>
                <a:gd name="T4" fmla="*/ 10 w 58"/>
                <a:gd name="T5" fmla="*/ 23 h 63"/>
                <a:gd name="T6" fmla="*/ 53 w 58"/>
                <a:gd name="T7" fmla="*/ 0 h 63"/>
                <a:gd name="T8" fmla="*/ 48 w 58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3">
                  <a:moveTo>
                    <a:pt x="48" y="48"/>
                  </a:moveTo>
                  <a:cubicBezTo>
                    <a:pt x="38" y="63"/>
                    <a:pt x="14" y="57"/>
                    <a:pt x="14" y="57"/>
                  </a:cubicBezTo>
                  <a:cubicBezTo>
                    <a:pt x="14" y="57"/>
                    <a:pt x="0" y="38"/>
                    <a:pt x="10" y="23"/>
                  </a:cubicBezTo>
                  <a:cubicBezTo>
                    <a:pt x="20" y="7"/>
                    <a:pt x="53" y="0"/>
                    <a:pt x="53" y="0"/>
                  </a:cubicBezTo>
                  <a:cubicBezTo>
                    <a:pt x="53" y="0"/>
                    <a:pt x="58" y="32"/>
                    <a:pt x="48" y="48"/>
                  </a:cubicBezTo>
                  <a:close/>
                </a:path>
              </a:pathLst>
            </a:custGeom>
            <a:solidFill>
              <a:srgbClr val="2D9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0869613" y="4848225"/>
              <a:ext cx="373063" cy="531813"/>
            </a:xfrm>
            <a:custGeom>
              <a:avLst/>
              <a:gdLst>
                <a:gd name="T0" fmla="*/ 38 w 40"/>
                <a:gd name="T1" fmla="*/ 33 h 57"/>
                <a:gd name="T2" fmla="*/ 22 w 40"/>
                <a:gd name="T3" fmla="*/ 57 h 57"/>
                <a:gd name="T4" fmla="*/ 1 w 40"/>
                <a:gd name="T5" fmla="*/ 37 h 57"/>
                <a:gd name="T6" fmla="*/ 16 w 40"/>
                <a:gd name="T7" fmla="*/ 0 h 57"/>
                <a:gd name="T8" fmla="*/ 38 w 40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7">
                  <a:moveTo>
                    <a:pt x="38" y="33"/>
                  </a:moveTo>
                  <a:cubicBezTo>
                    <a:pt x="40" y="48"/>
                    <a:pt x="22" y="57"/>
                    <a:pt x="22" y="57"/>
                  </a:cubicBezTo>
                  <a:cubicBezTo>
                    <a:pt x="22" y="57"/>
                    <a:pt x="3" y="52"/>
                    <a:pt x="1" y="37"/>
                  </a:cubicBezTo>
                  <a:cubicBezTo>
                    <a:pt x="0" y="22"/>
                    <a:pt x="16" y="0"/>
                    <a:pt x="16" y="0"/>
                  </a:cubicBezTo>
                  <a:cubicBezTo>
                    <a:pt x="16" y="0"/>
                    <a:pt x="37" y="18"/>
                    <a:pt x="38" y="33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9232900" y="2978150"/>
              <a:ext cx="374650" cy="523875"/>
            </a:xfrm>
            <a:custGeom>
              <a:avLst/>
              <a:gdLst>
                <a:gd name="T0" fmla="*/ 38 w 40"/>
                <a:gd name="T1" fmla="*/ 33 h 56"/>
                <a:gd name="T2" fmla="*/ 22 w 40"/>
                <a:gd name="T3" fmla="*/ 56 h 56"/>
                <a:gd name="T4" fmla="*/ 1 w 40"/>
                <a:gd name="T5" fmla="*/ 36 h 56"/>
                <a:gd name="T6" fmla="*/ 16 w 40"/>
                <a:gd name="T7" fmla="*/ 0 h 56"/>
                <a:gd name="T8" fmla="*/ 38 w 40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6">
                  <a:moveTo>
                    <a:pt x="38" y="33"/>
                  </a:moveTo>
                  <a:cubicBezTo>
                    <a:pt x="40" y="48"/>
                    <a:pt x="22" y="56"/>
                    <a:pt x="22" y="56"/>
                  </a:cubicBezTo>
                  <a:cubicBezTo>
                    <a:pt x="22" y="56"/>
                    <a:pt x="3" y="51"/>
                    <a:pt x="1" y="36"/>
                  </a:cubicBezTo>
                  <a:cubicBezTo>
                    <a:pt x="0" y="21"/>
                    <a:pt x="16" y="0"/>
                    <a:pt x="16" y="0"/>
                  </a:cubicBezTo>
                  <a:cubicBezTo>
                    <a:pt x="16" y="0"/>
                    <a:pt x="37" y="18"/>
                    <a:pt x="38" y="33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9793288" y="3576638"/>
              <a:ext cx="300038" cy="261938"/>
            </a:xfrm>
            <a:custGeom>
              <a:avLst/>
              <a:gdLst>
                <a:gd name="T0" fmla="*/ 8 w 32"/>
                <a:gd name="T1" fmla="*/ 24 h 28"/>
                <a:gd name="T2" fmla="*/ 1 w 32"/>
                <a:gd name="T3" fmla="*/ 9 h 28"/>
                <a:gd name="T4" fmla="*/ 17 w 32"/>
                <a:gd name="T5" fmla="*/ 4 h 28"/>
                <a:gd name="T6" fmla="*/ 32 w 32"/>
                <a:gd name="T7" fmla="*/ 23 h 28"/>
                <a:gd name="T8" fmla="*/ 8 w 3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8" y="24"/>
                  </a:moveTo>
                  <a:cubicBezTo>
                    <a:pt x="0" y="21"/>
                    <a:pt x="1" y="9"/>
                    <a:pt x="1" y="9"/>
                  </a:cubicBezTo>
                  <a:cubicBezTo>
                    <a:pt x="1" y="9"/>
                    <a:pt x="9" y="0"/>
                    <a:pt x="17" y="4"/>
                  </a:cubicBezTo>
                  <a:cubicBezTo>
                    <a:pt x="25" y="8"/>
                    <a:pt x="32" y="23"/>
                    <a:pt x="32" y="23"/>
                  </a:cubicBezTo>
                  <a:cubicBezTo>
                    <a:pt x="32" y="23"/>
                    <a:pt x="16" y="28"/>
                    <a:pt x="8" y="24"/>
                  </a:cubicBezTo>
                  <a:close/>
                </a:path>
              </a:pathLst>
            </a:custGeom>
            <a:solidFill>
              <a:srgbClr val="2D9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605838" y="4081463"/>
              <a:ext cx="300038" cy="261938"/>
            </a:xfrm>
            <a:custGeom>
              <a:avLst/>
              <a:gdLst>
                <a:gd name="T0" fmla="*/ 8 w 32"/>
                <a:gd name="T1" fmla="*/ 24 h 28"/>
                <a:gd name="T2" fmla="*/ 1 w 32"/>
                <a:gd name="T3" fmla="*/ 9 h 28"/>
                <a:gd name="T4" fmla="*/ 17 w 32"/>
                <a:gd name="T5" fmla="*/ 4 h 28"/>
                <a:gd name="T6" fmla="*/ 32 w 32"/>
                <a:gd name="T7" fmla="*/ 22 h 28"/>
                <a:gd name="T8" fmla="*/ 8 w 3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8" y="24"/>
                  </a:moveTo>
                  <a:cubicBezTo>
                    <a:pt x="0" y="21"/>
                    <a:pt x="1" y="9"/>
                    <a:pt x="1" y="9"/>
                  </a:cubicBezTo>
                  <a:cubicBezTo>
                    <a:pt x="1" y="9"/>
                    <a:pt x="9" y="0"/>
                    <a:pt x="17" y="4"/>
                  </a:cubicBezTo>
                  <a:cubicBezTo>
                    <a:pt x="25" y="7"/>
                    <a:pt x="32" y="22"/>
                    <a:pt x="32" y="22"/>
                  </a:cubicBezTo>
                  <a:cubicBezTo>
                    <a:pt x="32" y="22"/>
                    <a:pt x="16" y="28"/>
                    <a:pt x="8" y="24"/>
                  </a:cubicBezTo>
                  <a:close/>
                </a:path>
              </a:pathLst>
            </a:custGeom>
            <a:solidFill>
              <a:srgbClr val="3EA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7512050" y="2239963"/>
              <a:ext cx="290513" cy="261938"/>
            </a:xfrm>
            <a:custGeom>
              <a:avLst/>
              <a:gdLst>
                <a:gd name="T0" fmla="*/ 23 w 31"/>
                <a:gd name="T1" fmla="*/ 4 h 28"/>
                <a:gd name="T2" fmla="*/ 29 w 31"/>
                <a:gd name="T3" fmla="*/ 20 h 28"/>
                <a:gd name="T4" fmla="*/ 13 w 31"/>
                <a:gd name="T5" fmla="*/ 23 h 28"/>
                <a:gd name="T6" fmla="*/ 0 w 31"/>
                <a:gd name="T7" fmla="*/ 4 h 28"/>
                <a:gd name="T8" fmla="*/ 23 w 31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23" y="4"/>
                  </a:moveTo>
                  <a:cubicBezTo>
                    <a:pt x="31" y="8"/>
                    <a:pt x="29" y="20"/>
                    <a:pt x="29" y="20"/>
                  </a:cubicBezTo>
                  <a:cubicBezTo>
                    <a:pt x="29" y="20"/>
                    <a:pt x="20" y="28"/>
                    <a:pt x="13" y="23"/>
                  </a:cubicBezTo>
                  <a:cubicBezTo>
                    <a:pt x="5" y="19"/>
                    <a:pt x="0" y="4"/>
                    <a:pt x="0" y="4"/>
                  </a:cubicBezTo>
                  <a:cubicBezTo>
                    <a:pt x="0" y="4"/>
                    <a:pt x="15" y="0"/>
                    <a:pt x="23" y="4"/>
                  </a:cubicBezTo>
                  <a:close/>
                </a:path>
              </a:pathLst>
            </a:custGeom>
            <a:solidFill>
              <a:srgbClr val="2D9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7185025" y="5446713"/>
              <a:ext cx="439738" cy="1009650"/>
            </a:xfrm>
            <a:custGeom>
              <a:avLst/>
              <a:gdLst>
                <a:gd name="T0" fmla="*/ 4 w 47"/>
                <a:gd name="T1" fmla="*/ 0 h 108"/>
                <a:gd name="T2" fmla="*/ 14 w 47"/>
                <a:gd name="T3" fmla="*/ 15 h 108"/>
                <a:gd name="T4" fmla="*/ 24 w 47"/>
                <a:gd name="T5" fmla="*/ 31 h 108"/>
                <a:gd name="T6" fmla="*/ 33 w 47"/>
                <a:gd name="T7" fmla="*/ 50 h 108"/>
                <a:gd name="T8" fmla="*/ 37 w 47"/>
                <a:gd name="T9" fmla="*/ 61 h 108"/>
                <a:gd name="T10" fmla="*/ 40 w 47"/>
                <a:gd name="T11" fmla="*/ 71 h 108"/>
                <a:gd name="T12" fmla="*/ 43 w 47"/>
                <a:gd name="T13" fmla="*/ 80 h 108"/>
                <a:gd name="T14" fmla="*/ 45 w 47"/>
                <a:gd name="T15" fmla="*/ 89 h 108"/>
                <a:gd name="T16" fmla="*/ 46 w 47"/>
                <a:gd name="T17" fmla="*/ 97 h 108"/>
                <a:gd name="T18" fmla="*/ 46 w 47"/>
                <a:gd name="T19" fmla="*/ 103 h 108"/>
                <a:gd name="T20" fmla="*/ 47 w 47"/>
                <a:gd name="T21" fmla="*/ 108 h 108"/>
                <a:gd name="T22" fmla="*/ 30 w 47"/>
                <a:gd name="T23" fmla="*/ 108 h 108"/>
                <a:gd name="T24" fmla="*/ 30 w 47"/>
                <a:gd name="T25" fmla="*/ 103 h 108"/>
                <a:gd name="T26" fmla="*/ 30 w 47"/>
                <a:gd name="T27" fmla="*/ 98 h 108"/>
                <a:gd name="T28" fmla="*/ 30 w 47"/>
                <a:gd name="T29" fmla="*/ 91 h 108"/>
                <a:gd name="T30" fmla="*/ 29 w 47"/>
                <a:gd name="T31" fmla="*/ 83 h 108"/>
                <a:gd name="T32" fmla="*/ 28 w 47"/>
                <a:gd name="T33" fmla="*/ 74 h 108"/>
                <a:gd name="T34" fmla="*/ 26 w 47"/>
                <a:gd name="T35" fmla="*/ 64 h 108"/>
                <a:gd name="T36" fmla="*/ 23 w 47"/>
                <a:gd name="T37" fmla="*/ 54 h 108"/>
                <a:gd name="T38" fmla="*/ 16 w 47"/>
                <a:gd name="T39" fmla="*/ 35 h 108"/>
                <a:gd name="T40" fmla="*/ 9 w 47"/>
                <a:gd name="T41" fmla="*/ 18 h 108"/>
                <a:gd name="T42" fmla="*/ 0 w 47"/>
                <a:gd name="T43" fmla="*/ 3 h 108"/>
                <a:gd name="T44" fmla="*/ 4 w 47"/>
                <a:gd name="T4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08">
                  <a:moveTo>
                    <a:pt x="4" y="0"/>
                  </a:moveTo>
                  <a:cubicBezTo>
                    <a:pt x="4" y="0"/>
                    <a:pt x="9" y="6"/>
                    <a:pt x="14" y="15"/>
                  </a:cubicBezTo>
                  <a:cubicBezTo>
                    <a:pt x="17" y="20"/>
                    <a:pt x="21" y="25"/>
                    <a:pt x="24" y="31"/>
                  </a:cubicBezTo>
                  <a:cubicBezTo>
                    <a:pt x="27" y="37"/>
                    <a:pt x="30" y="44"/>
                    <a:pt x="33" y="50"/>
                  </a:cubicBezTo>
                  <a:cubicBezTo>
                    <a:pt x="34" y="54"/>
                    <a:pt x="36" y="57"/>
                    <a:pt x="37" y="61"/>
                  </a:cubicBezTo>
                  <a:cubicBezTo>
                    <a:pt x="38" y="64"/>
                    <a:pt x="39" y="67"/>
                    <a:pt x="40" y="71"/>
                  </a:cubicBezTo>
                  <a:cubicBezTo>
                    <a:pt x="41" y="74"/>
                    <a:pt x="42" y="77"/>
                    <a:pt x="43" y="80"/>
                  </a:cubicBezTo>
                  <a:cubicBezTo>
                    <a:pt x="44" y="83"/>
                    <a:pt x="44" y="86"/>
                    <a:pt x="45" y="89"/>
                  </a:cubicBezTo>
                  <a:cubicBezTo>
                    <a:pt x="45" y="92"/>
                    <a:pt x="46" y="95"/>
                    <a:pt x="46" y="97"/>
                  </a:cubicBezTo>
                  <a:cubicBezTo>
                    <a:pt x="46" y="99"/>
                    <a:pt x="46" y="101"/>
                    <a:pt x="46" y="103"/>
                  </a:cubicBezTo>
                  <a:cubicBezTo>
                    <a:pt x="47" y="106"/>
                    <a:pt x="47" y="108"/>
                    <a:pt x="47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8"/>
                    <a:pt x="30" y="106"/>
                    <a:pt x="30" y="103"/>
                  </a:cubicBezTo>
                  <a:cubicBezTo>
                    <a:pt x="30" y="102"/>
                    <a:pt x="30" y="100"/>
                    <a:pt x="30" y="98"/>
                  </a:cubicBezTo>
                  <a:cubicBezTo>
                    <a:pt x="30" y="96"/>
                    <a:pt x="30" y="94"/>
                    <a:pt x="30" y="91"/>
                  </a:cubicBezTo>
                  <a:cubicBezTo>
                    <a:pt x="30" y="89"/>
                    <a:pt x="29" y="86"/>
                    <a:pt x="29" y="83"/>
                  </a:cubicBezTo>
                  <a:cubicBezTo>
                    <a:pt x="29" y="80"/>
                    <a:pt x="28" y="77"/>
                    <a:pt x="28" y="74"/>
                  </a:cubicBezTo>
                  <a:cubicBezTo>
                    <a:pt x="27" y="71"/>
                    <a:pt x="26" y="67"/>
                    <a:pt x="26" y="64"/>
                  </a:cubicBezTo>
                  <a:cubicBezTo>
                    <a:pt x="25" y="61"/>
                    <a:pt x="24" y="57"/>
                    <a:pt x="23" y="54"/>
                  </a:cubicBezTo>
                  <a:cubicBezTo>
                    <a:pt x="21" y="48"/>
                    <a:pt x="18" y="41"/>
                    <a:pt x="16" y="35"/>
                  </a:cubicBezTo>
                  <a:cubicBezTo>
                    <a:pt x="13" y="29"/>
                    <a:pt x="11" y="23"/>
                    <a:pt x="9" y="18"/>
                  </a:cubicBezTo>
                  <a:cubicBezTo>
                    <a:pt x="4" y="9"/>
                    <a:pt x="0" y="3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0634663" y="5165725"/>
              <a:ext cx="850900" cy="1214438"/>
            </a:xfrm>
            <a:custGeom>
              <a:avLst/>
              <a:gdLst>
                <a:gd name="T0" fmla="*/ 91 w 91"/>
                <a:gd name="T1" fmla="*/ 4 h 130"/>
                <a:gd name="T2" fmla="*/ 89 w 91"/>
                <a:gd name="T3" fmla="*/ 5 h 130"/>
                <a:gd name="T4" fmla="*/ 85 w 91"/>
                <a:gd name="T5" fmla="*/ 8 h 130"/>
                <a:gd name="T6" fmla="*/ 79 w 91"/>
                <a:gd name="T7" fmla="*/ 12 h 130"/>
                <a:gd name="T8" fmla="*/ 71 w 91"/>
                <a:gd name="T9" fmla="*/ 18 h 130"/>
                <a:gd name="T10" fmla="*/ 66 w 91"/>
                <a:gd name="T11" fmla="*/ 22 h 130"/>
                <a:gd name="T12" fmla="*/ 62 w 91"/>
                <a:gd name="T13" fmla="*/ 26 h 130"/>
                <a:gd name="T14" fmla="*/ 52 w 91"/>
                <a:gd name="T15" fmla="*/ 36 h 130"/>
                <a:gd name="T16" fmla="*/ 43 w 91"/>
                <a:gd name="T17" fmla="*/ 46 h 130"/>
                <a:gd name="T18" fmla="*/ 35 w 91"/>
                <a:gd name="T19" fmla="*/ 58 h 130"/>
                <a:gd name="T20" fmla="*/ 31 w 91"/>
                <a:gd name="T21" fmla="*/ 64 h 130"/>
                <a:gd name="T22" fmla="*/ 28 w 91"/>
                <a:gd name="T23" fmla="*/ 71 h 130"/>
                <a:gd name="T24" fmla="*/ 25 w 91"/>
                <a:gd name="T25" fmla="*/ 77 h 130"/>
                <a:gd name="T26" fmla="*/ 22 w 91"/>
                <a:gd name="T27" fmla="*/ 83 h 130"/>
                <a:gd name="T28" fmla="*/ 18 w 91"/>
                <a:gd name="T29" fmla="*/ 96 h 130"/>
                <a:gd name="T30" fmla="*/ 17 w 91"/>
                <a:gd name="T31" fmla="*/ 101 h 130"/>
                <a:gd name="T32" fmla="*/ 16 w 91"/>
                <a:gd name="T33" fmla="*/ 107 h 130"/>
                <a:gd name="T34" fmla="*/ 14 w 91"/>
                <a:gd name="T35" fmla="*/ 116 h 130"/>
                <a:gd name="T36" fmla="*/ 14 w 91"/>
                <a:gd name="T37" fmla="*/ 124 h 130"/>
                <a:gd name="T38" fmla="*/ 14 w 91"/>
                <a:gd name="T39" fmla="*/ 130 h 130"/>
                <a:gd name="T40" fmla="*/ 0 w 91"/>
                <a:gd name="T41" fmla="*/ 130 h 130"/>
                <a:gd name="T42" fmla="*/ 0 w 91"/>
                <a:gd name="T43" fmla="*/ 123 h 130"/>
                <a:gd name="T44" fmla="*/ 1 w 91"/>
                <a:gd name="T45" fmla="*/ 115 h 130"/>
                <a:gd name="T46" fmla="*/ 4 w 91"/>
                <a:gd name="T47" fmla="*/ 104 h 130"/>
                <a:gd name="T48" fmla="*/ 5 w 91"/>
                <a:gd name="T49" fmla="*/ 98 h 130"/>
                <a:gd name="T50" fmla="*/ 7 w 91"/>
                <a:gd name="T51" fmla="*/ 92 h 130"/>
                <a:gd name="T52" fmla="*/ 12 w 91"/>
                <a:gd name="T53" fmla="*/ 79 h 130"/>
                <a:gd name="T54" fmla="*/ 15 w 91"/>
                <a:gd name="T55" fmla="*/ 72 h 130"/>
                <a:gd name="T56" fmla="*/ 19 w 91"/>
                <a:gd name="T57" fmla="*/ 66 h 130"/>
                <a:gd name="T58" fmla="*/ 23 w 91"/>
                <a:gd name="T59" fmla="*/ 59 h 130"/>
                <a:gd name="T60" fmla="*/ 27 w 91"/>
                <a:gd name="T61" fmla="*/ 53 h 130"/>
                <a:gd name="T62" fmla="*/ 37 w 91"/>
                <a:gd name="T63" fmla="*/ 41 h 130"/>
                <a:gd name="T64" fmla="*/ 47 w 91"/>
                <a:gd name="T65" fmla="*/ 30 h 130"/>
                <a:gd name="T66" fmla="*/ 57 w 91"/>
                <a:gd name="T67" fmla="*/ 21 h 130"/>
                <a:gd name="T68" fmla="*/ 62 w 91"/>
                <a:gd name="T69" fmla="*/ 17 h 130"/>
                <a:gd name="T70" fmla="*/ 67 w 91"/>
                <a:gd name="T71" fmla="*/ 14 h 130"/>
                <a:gd name="T72" fmla="*/ 75 w 91"/>
                <a:gd name="T73" fmla="*/ 8 h 130"/>
                <a:gd name="T74" fmla="*/ 82 w 91"/>
                <a:gd name="T75" fmla="*/ 3 h 130"/>
                <a:gd name="T76" fmla="*/ 87 w 91"/>
                <a:gd name="T77" fmla="*/ 1 h 130"/>
                <a:gd name="T78" fmla="*/ 89 w 91"/>
                <a:gd name="T79" fmla="*/ 0 h 130"/>
                <a:gd name="T80" fmla="*/ 91 w 91"/>
                <a:gd name="T81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30">
                  <a:moveTo>
                    <a:pt x="91" y="4"/>
                  </a:moveTo>
                  <a:cubicBezTo>
                    <a:pt x="91" y="4"/>
                    <a:pt x="90" y="5"/>
                    <a:pt x="89" y="5"/>
                  </a:cubicBezTo>
                  <a:cubicBezTo>
                    <a:pt x="88" y="6"/>
                    <a:pt x="87" y="7"/>
                    <a:pt x="85" y="8"/>
                  </a:cubicBezTo>
                  <a:cubicBezTo>
                    <a:pt x="83" y="9"/>
                    <a:pt x="81" y="11"/>
                    <a:pt x="79" y="12"/>
                  </a:cubicBezTo>
                  <a:cubicBezTo>
                    <a:pt x="76" y="14"/>
                    <a:pt x="73" y="16"/>
                    <a:pt x="71" y="18"/>
                  </a:cubicBezTo>
                  <a:cubicBezTo>
                    <a:pt x="69" y="20"/>
                    <a:pt x="68" y="21"/>
                    <a:pt x="66" y="22"/>
                  </a:cubicBezTo>
                  <a:cubicBezTo>
                    <a:pt x="65" y="23"/>
                    <a:pt x="63" y="25"/>
                    <a:pt x="62" y="26"/>
                  </a:cubicBezTo>
                  <a:cubicBezTo>
                    <a:pt x="59" y="29"/>
                    <a:pt x="56" y="32"/>
                    <a:pt x="52" y="36"/>
                  </a:cubicBezTo>
                  <a:cubicBezTo>
                    <a:pt x="49" y="39"/>
                    <a:pt x="46" y="42"/>
                    <a:pt x="43" y="46"/>
                  </a:cubicBezTo>
                  <a:cubicBezTo>
                    <a:pt x="41" y="50"/>
                    <a:pt x="38" y="54"/>
                    <a:pt x="35" y="5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6"/>
                    <a:pt x="29" y="69"/>
                    <a:pt x="28" y="71"/>
                  </a:cubicBezTo>
                  <a:cubicBezTo>
                    <a:pt x="27" y="73"/>
                    <a:pt x="26" y="75"/>
                    <a:pt x="25" y="77"/>
                  </a:cubicBezTo>
                  <a:cubicBezTo>
                    <a:pt x="24" y="79"/>
                    <a:pt x="23" y="81"/>
                    <a:pt x="22" y="83"/>
                  </a:cubicBezTo>
                  <a:cubicBezTo>
                    <a:pt x="21" y="87"/>
                    <a:pt x="20" y="92"/>
                    <a:pt x="18" y="96"/>
                  </a:cubicBezTo>
                  <a:cubicBezTo>
                    <a:pt x="18" y="98"/>
                    <a:pt x="17" y="99"/>
                    <a:pt x="17" y="101"/>
                  </a:cubicBezTo>
                  <a:cubicBezTo>
                    <a:pt x="17" y="103"/>
                    <a:pt x="16" y="105"/>
                    <a:pt x="16" y="107"/>
                  </a:cubicBezTo>
                  <a:cubicBezTo>
                    <a:pt x="15" y="110"/>
                    <a:pt x="15" y="113"/>
                    <a:pt x="14" y="116"/>
                  </a:cubicBezTo>
                  <a:cubicBezTo>
                    <a:pt x="14" y="119"/>
                    <a:pt x="14" y="122"/>
                    <a:pt x="14" y="124"/>
                  </a:cubicBezTo>
                  <a:cubicBezTo>
                    <a:pt x="14" y="128"/>
                    <a:pt x="14" y="130"/>
                    <a:pt x="1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27"/>
                    <a:pt x="0" y="123"/>
                  </a:cubicBezTo>
                  <a:cubicBezTo>
                    <a:pt x="1" y="121"/>
                    <a:pt x="1" y="118"/>
                    <a:pt x="1" y="115"/>
                  </a:cubicBezTo>
                  <a:cubicBezTo>
                    <a:pt x="2" y="111"/>
                    <a:pt x="3" y="108"/>
                    <a:pt x="4" y="104"/>
                  </a:cubicBezTo>
                  <a:cubicBezTo>
                    <a:pt x="4" y="102"/>
                    <a:pt x="4" y="100"/>
                    <a:pt x="5" y="98"/>
                  </a:cubicBezTo>
                  <a:cubicBezTo>
                    <a:pt x="6" y="96"/>
                    <a:pt x="6" y="94"/>
                    <a:pt x="7" y="92"/>
                  </a:cubicBezTo>
                  <a:cubicBezTo>
                    <a:pt x="9" y="88"/>
                    <a:pt x="10" y="83"/>
                    <a:pt x="12" y="79"/>
                  </a:cubicBezTo>
                  <a:cubicBezTo>
                    <a:pt x="13" y="77"/>
                    <a:pt x="14" y="75"/>
                    <a:pt x="15" y="72"/>
                  </a:cubicBezTo>
                  <a:cubicBezTo>
                    <a:pt x="16" y="70"/>
                    <a:pt x="18" y="68"/>
                    <a:pt x="19" y="66"/>
                  </a:cubicBezTo>
                  <a:cubicBezTo>
                    <a:pt x="20" y="64"/>
                    <a:pt x="22" y="61"/>
                    <a:pt x="23" y="5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0" y="49"/>
                    <a:pt x="34" y="45"/>
                    <a:pt x="37" y="41"/>
                  </a:cubicBezTo>
                  <a:cubicBezTo>
                    <a:pt x="40" y="37"/>
                    <a:pt x="44" y="34"/>
                    <a:pt x="47" y="30"/>
                  </a:cubicBezTo>
                  <a:cubicBezTo>
                    <a:pt x="51" y="27"/>
                    <a:pt x="54" y="24"/>
                    <a:pt x="57" y="21"/>
                  </a:cubicBezTo>
                  <a:cubicBezTo>
                    <a:pt x="59" y="20"/>
                    <a:pt x="61" y="18"/>
                    <a:pt x="62" y="17"/>
                  </a:cubicBezTo>
                  <a:cubicBezTo>
                    <a:pt x="64" y="16"/>
                    <a:pt x="65" y="15"/>
                    <a:pt x="67" y="14"/>
                  </a:cubicBezTo>
                  <a:cubicBezTo>
                    <a:pt x="70" y="11"/>
                    <a:pt x="73" y="9"/>
                    <a:pt x="75" y="8"/>
                  </a:cubicBezTo>
                  <a:cubicBezTo>
                    <a:pt x="78" y="6"/>
                    <a:pt x="80" y="5"/>
                    <a:pt x="82" y="3"/>
                  </a:cubicBezTo>
                  <a:cubicBezTo>
                    <a:pt x="84" y="2"/>
                    <a:pt x="86" y="2"/>
                    <a:pt x="87" y="1"/>
                  </a:cubicBezTo>
                  <a:cubicBezTo>
                    <a:pt x="88" y="0"/>
                    <a:pt x="89" y="0"/>
                    <a:pt x="89" y="0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1018838" y="5119688"/>
              <a:ext cx="74613" cy="401638"/>
            </a:xfrm>
            <a:prstGeom prst="rect">
              <a:avLst/>
            </a:pr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0821988" y="5876925"/>
              <a:ext cx="420688" cy="569913"/>
            </a:xfrm>
            <a:custGeom>
              <a:avLst/>
              <a:gdLst>
                <a:gd name="T0" fmla="*/ 265 w 265"/>
                <a:gd name="T1" fmla="*/ 11 h 359"/>
                <a:gd name="T2" fmla="*/ 53 w 265"/>
                <a:gd name="T3" fmla="*/ 359 h 359"/>
                <a:gd name="T4" fmla="*/ 0 w 265"/>
                <a:gd name="T5" fmla="*/ 329 h 359"/>
                <a:gd name="T6" fmla="*/ 248 w 265"/>
                <a:gd name="T7" fmla="*/ 0 h 359"/>
                <a:gd name="T8" fmla="*/ 265 w 265"/>
                <a:gd name="T9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59">
                  <a:moveTo>
                    <a:pt x="265" y="11"/>
                  </a:moveTo>
                  <a:lnTo>
                    <a:pt x="53" y="359"/>
                  </a:lnTo>
                  <a:lnTo>
                    <a:pt x="0" y="329"/>
                  </a:lnTo>
                  <a:lnTo>
                    <a:pt x="248" y="0"/>
                  </a:lnTo>
                  <a:lnTo>
                    <a:pt x="265" y="11"/>
                  </a:lnTo>
                  <a:close/>
                </a:path>
              </a:pathLst>
            </a:cu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7839075" y="1725613"/>
              <a:ext cx="1617663" cy="4543425"/>
            </a:xfrm>
            <a:custGeom>
              <a:avLst/>
              <a:gdLst>
                <a:gd name="T0" fmla="*/ 96 w 173"/>
                <a:gd name="T1" fmla="*/ 4 h 486"/>
                <a:gd name="T2" fmla="*/ 80 w 173"/>
                <a:gd name="T3" fmla="*/ 21 h 486"/>
                <a:gd name="T4" fmla="*/ 43 w 173"/>
                <a:gd name="T5" fmla="*/ 72 h 486"/>
                <a:gd name="T6" fmla="*/ 24 w 173"/>
                <a:gd name="T7" fmla="*/ 109 h 486"/>
                <a:gd name="T8" fmla="*/ 13 w 173"/>
                <a:gd name="T9" fmla="*/ 153 h 486"/>
                <a:gd name="T10" fmla="*/ 13 w 173"/>
                <a:gd name="T11" fmla="*/ 177 h 486"/>
                <a:gd name="T12" fmla="*/ 15 w 173"/>
                <a:gd name="T13" fmla="*/ 189 h 486"/>
                <a:gd name="T14" fmla="*/ 17 w 173"/>
                <a:gd name="T15" fmla="*/ 195 h 486"/>
                <a:gd name="T16" fmla="*/ 19 w 173"/>
                <a:gd name="T17" fmla="*/ 200 h 486"/>
                <a:gd name="T18" fmla="*/ 21 w 173"/>
                <a:gd name="T19" fmla="*/ 206 h 486"/>
                <a:gd name="T20" fmla="*/ 24 w 173"/>
                <a:gd name="T21" fmla="*/ 211 h 486"/>
                <a:gd name="T22" fmla="*/ 30 w 173"/>
                <a:gd name="T23" fmla="*/ 223 h 486"/>
                <a:gd name="T24" fmla="*/ 45 w 173"/>
                <a:gd name="T25" fmla="*/ 243 h 486"/>
                <a:gd name="T26" fmla="*/ 80 w 173"/>
                <a:gd name="T27" fmla="*/ 280 h 486"/>
                <a:gd name="T28" fmla="*/ 117 w 173"/>
                <a:gd name="T29" fmla="*/ 315 h 486"/>
                <a:gd name="T30" fmla="*/ 148 w 173"/>
                <a:gd name="T31" fmla="*/ 354 h 486"/>
                <a:gd name="T32" fmla="*/ 166 w 173"/>
                <a:gd name="T33" fmla="*/ 395 h 486"/>
                <a:gd name="T34" fmla="*/ 173 w 173"/>
                <a:gd name="T35" fmla="*/ 432 h 486"/>
                <a:gd name="T36" fmla="*/ 173 w 173"/>
                <a:gd name="T37" fmla="*/ 461 h 486"/>
                <a:gd name="T38" fmla="*/ 172 w 173"/>
                <a:gd name="T39" fmla="*/ 472 h 486"/>
                <a:gd name="T40" fmla="*/ 171 w 173"/>
                <a:gd name="T41" fmla="*/ 480 h 486"/>
                <a:gd name="T42" fmla="*/ 170 w 173"/>
                <a:gd name="T43" fmla="*/ 486 h 486"/>
                <a:gd name="T44" fmla="*/ 147 w 173"/>
                <a:gd name="T45" fmla="*/ 482 h 486"/>
                <a:gd name="T46" fmla="*/ 148 w 173"/>
                <a:gd name="T47" fmla="*/ 476 h 486"/>
                <a:gd name="T48" fmla="*/ 149 w 173"/>
                <a:gd name="T49" fmla="*/ 469 h 486"/>
                <a:gd name="T50" fmla="*/ 150 w 173"/>
                <a:gd name="T51" fmla="*/ 460 h 486"/>
                <a:gd name="T52" fmla="*/ 151 w 173"/>
                <a:gd name="T53" fmla="*/ 433 h 486"/>
                <a:gd name="T54" fmla="*/ 146 w 173"/>
                <a:gd name="T55" fmla="*/ 400 h 486"/>
                <a:gd name="T56" fmla="*/ 131 w 173"/>
                <a:gd name="T57" fmla="*/ 364 h 486"/>
                <a:gd name="T58" fmla="*/ 104 w 173"/>
                <a:gd name="T59" fmla="*/ 328 h 486"/>
                <a:gd name="T60" fmla="*/ 69 w 173"/>
                <a:gd name="T61" fmla="*/ 292 h 486"/>
                <a:gd name="T62" fmla="*/ 33 w 173"/>
                <a:gd name="T63" fmla="*/ 252 h 486"/>
                <a:gd name="T64" fmla="*/ 18 w 173"/>
                <a:gd name="T65" fmla="*/ 229 h 486"/>
                <a:gd name="T66" fmla="*/ 12 w 173"/>
                <a:gd name="T67" fmla="*/ 218 h 486"/>
                <a:gd name="T68" fmla="*/ 9 w 173"/>
                <a:gd name="T69" fmla="*/ 211 h 486"/>
                <a:gd name="T70" fmla="*/ 6 w 173"/>
                <a:gd name="T71" fmla="*/ 205 h 486"/>
                <a:gd name="T72" fmla="*/ 4 w 173"/>
                <a:gd name="T73" fmla="*/ 198 h 486"/>
                <a:gd name="T74" fmla="*/ 3 w 173"/>
                <a:gd name="T75" fmla="*/ 192 h 486"/>
                <a:gd name="T76" fmla="*/ 1 w 173"/>
                <a:gd name="T77" fmla="*/ 178 h 486"/>
                <a:gd name="T78" fmla="*/ 1 w 173"/>
                <a:gd name="T79" fmla="*/ 152 h 486"/>
                <a:gd name="T80" fmla="*/ 15 w 173"/>
                <a:gd name="T81" fmla="*/ 105 h 486"/>
                <a:gd name="T82" fmla="*/ 35 w 173"/>
                <a:gd name="T83" fmla="*/ 67 h 486"/>
                <a:gd name="T84" fmla="*/ 75 w 173"/>
                <a:gd name="T85" fmla="*/ 17 h 486"/>
                <a:gd name="T86" fmla="*/ 92 w 173"/>
                <a:gd name="T87" fmla="*/ 0 h 486"/>
                <a:gd name="T88" fmla="*/ 96 w 173"/>
                <a:gd name="T89" fmla="*/ 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486">
                  <a:moveTo>
                    <a:pt x="96" y="4"/>
                  </a:moveTo>
                  <a:cubicBezTo>
                    <a:pt x="96" y="4"/>
                    <a:pt x="90" y="10"/>
                    <a:pt x="80" y="21"/>
                  </a:cubicBezTo>
                  <a:cubicBezTo>
                    <a:pt x="70" y="33"/>
                    <a:pt x="56" y="50"/>
                    <a:pt x="43" y="72"/>
                  </a:cubicBezTo>
                  <a:cubicBezTo>
                    <a:pt x="36" y="83"/>
                    <a:pt x="29" y="95"/>
                    <a:pt x="24" y="109"/>
                  </a:cubicBezTo>
                  <a:cubicBezTo>
                    <a:pt x="18" y="123"/>
                    <a:pt x="14" y="138"/>
                    <a:pt x="13" y="153"/>
                  </a:cubicBezTo>
                  <a:cubicBezTo>
                    <a:pt x="12" y="161"/>
                    <a:pt x="12" y="169"/>
                    <a:pt x="13" y="177"/>
                  </a:cubicBezTo>
                  <a:cubicBezTo>
                    <a:pt x="14" y="181"/>
                    <a:pt x="14" y="185"/>
                    <a:pt x="15" y="189"/>
                  </a:cubicBezTo>
                  <a:cubicBezTo>
                    <a:pt x="16" y="191"/>
                    <a:pt x="16" y="193"/>
                    <a:pt x="17" y="195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9" y="202"/>
                    <a:pt x="20" y="204"/>
                    <a:pt x="21" y="206"/>
                  </a:cubicBezTo>
                  <a:cubicBezTo>
                    <a:pt x="22" y="208"/>
                    <a:pt x="23" y="210"/>
                    <a:pt x="24" y="211"/>
                  </a:cubicBezTo>
                  <a:cubicBezTo>
                    <a:pt x="26" y="215"/>
                    <a:pt x="28" y="219"/>
                    <a:pt x="30" y="223"/>
                  </a:cubicBezTo>
                  <a:cubicBezTo>
                    <a:pt x="34" y="230"/>
                    <a:pt x="39" y="236"/>
                    <a:pt x="45" y="243"/>
                  </a:cubicBezTo>
                  <a:cubicBezTo>
                    <a:pt x="55" y="256"/>
                    <a:pt x="68" y="268"/>
                    <a:pt x="80" y="280"/>
                  </a:cubicBezTo>
                  <a:cubicBezTo>
                    <a:pt x="92" y="292"/>
                    <a:pt x="105" y="303"/>
                    <a:pt x="117" y="315"/>
                  </a:cubicBezTo>
                  <a:cubicBezTo>
                    <a:pt x="129" y="327"/>
                    <a:pt x="139" y="340"/>
                    <a:pt x="148" y="354"/>
                  </a:cubicBezTo>
                  <a:cubicBezTo>
                    <a:pt x="156" y="367"/>
                    <a:pt x="162" y="381"/>
                    <a:pt x="166" y="395"/>
                  </a:cubicBezTo>
                  <a:cubicBezTo>
                    <a:pt x="170" y="408"/>
                    <a:pt x="172" y="421"/>
                    <a:pt x="173" y="432"/>
                  </a:cubicBezTo>
                  <a:cubicBezTo>
                    <a:pt x="173" y="444"/>
                    <a:pt x="173" y="453"/>
                    <a:pt x="173" y="461"/>
                  </a:cubicBezTo>
                  <a:cubicBezTo>
                    <a:pt x="172" y="465"/>
                    <a:pt x="172" y="469"/>
                    <a:pt x="172" y="472"/>
                  </a:cubicBezTo>
                  <a:cubicBezTo>
                    <a:pt x="171" y="475"/>
                    <a:pt x="171" y="478"/>
                    <a:pt x="171" y="480"/>
                  </a:cubicBezTo>
                  <a:cubicBezTo>
                    <a:pt x="170" y="484"/>
                    <a:pt x="170" y="486"/>
                    <a:pt x="170" y="486"/>
                  </a:cubicBezTo>
                  <a:cubicBezTo>
                    <a:pt x="147" y="482"/>
                    <a:pt x="147" y="482"/>
                    <a:pt x="147" y="482"/>
                  </a:cubicBezTo>
                  <a:cubicBezTo>
                    <a:pt x="147" y="482"/>
                    <a:pt x="147" y="480"/>
                    <a:pt x="148" y="476"/>
                  </a:cubicBezTo>
                  <a:cubicBezTo>
                    <a:pt x="148" y="474"/>
                    <a:pt x="148" y="472"/>
                    <a:pt x="149" y="469"/>
                  </a:cubicBezTo>
                  <a:cubicBezTo>
                    <a:pt x="149" y="466"/>
                    <a:pt x="150" y="463"/>
                    <a:pt x="150" y="460"/>
                  </a:cubicBezTo>
                  <a:cubicBezTo>
                    <a:pt x="151" y="452"/>
                    <a:pt x="151" y="443"/>
                    <a:pt x="151" y="433"/>
                  </a:cubicBezTo>
                  <a:cubicBezTo>
                    <a:pt x="151" y="423"/>
                    <a:pt x="149" y="412"/>
                    <a:pt x="146" y="400"/>
                  </a:cubicBezTo>
                  <a:cubicBezTo>
                    <a:pt x="143" y="388"/>
                    <a:pt x="139" y="376"/>
                    <a:pt x="131" y="364"/>
                  </a:cubicBezTo>
                  <a:cubicBezTo>
                    <a:pt x="124" y="351"/>
                    <a:pt x="115" y="339"/>
                    <a:pt x="104" y="328"/>
                  </a:cubicBezTo>
                  <a:cubicBezTo>
                    <a:pt x="93" y="316"/>
                    <a:pt x="81" y="304"/>
                    <a:pt x="69" y="292"/>
                  </a:cubicBezTo>
                  <a:cubicBezTo>
                    <a:pt x="56" y="279"/>
                    <a:pt x="44" y="266"/>
                    <a:pt x="33" y="252"/>
                  </a:cubicBezTo>
                  <a:cubicBezTo>
                    <a:pt x="28" y="245"/>
                    <a:pt x="23" y="237"/>
                    <a:pt x="18" y="229"/>
                  </a:cubicBezTo>
                  <a:cubicBezTo>
                    <a:pt x="16" y="225"/>
                    <a:pt x="14" y="222"/>
                    <a:pt x="12" y="218"/>
                  </a:cubicBezTo>
                  <a:cubicBezTo>
                    <a:pt x="11" y="215"/>
                    <a:pt x="10" y="213"/>
                    <a:pt x="9" y="211"/>
                  </a:cubicBezTo>
                  <a:cubicBezTo>
                    <a:pt x="8" y="209"/>
                    <a:pt x="7" y="207"/>
                    <a:pt x="6" y="205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4" y="196"/>
                    <a:pt x="3" y="194"/>
                    <a:pt x="3" y="192"/>
                  </a:cubicBezTo>
                  <a:cubicBezTo>
                    <a:pt x="2" y="187"/>
                    <a:pt x="1" y="183"/>
                    <a:pt x="1" y="178"/>
                  </a:cubicBezTo>
                  <a:cubicBezTo>
                    <a:pt x="0" y="169"/>
                    <a:pt x="0" y="161"/>
                    <a:pt x="1" y="152"/>
                  </a:cubicBezTo>
                  <a:cubicBezTo>
                    <a:pt x="3" y="135"/>
                    <a:pt x="9" y="119"/>
                    <a:pt x="15" y="105"/>
                  </a:cubicBezTo>
                  <a:cubicBezTo>
                    <a:pt x="21" y="91"/>
                    <a:pt x="28" y="79"/>
                    <a:pt x="35" y="67"/>
                  </a:cubicBezTo>
                  <a:cubicBezTo>
                    <a:pt x="50" y="45"/>
                    <a:pt x="65" y="28"/>
                    <a:pt x="75" y="17"/>
                  </a:cubicBezTo>
                  <a:cubicBezTo>
                    <a:pt x="86" y="6"/>
                    <a:pt x="92" y="0"/>
                    <a:pt x="92" y="0"/>
                  </a:cubicBezTo>
                  <a:lnTo>
                    <a:pt x="96" y="4"/>
                  </a:lnTo>
                  <a:close/>
                </a:path>
              </a:pathLst>
            </a:cu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269288" y="3446463"/>
              <a:ext cx="504825" cy="757238"/>
            </a:xfrm>
            <a:custGeom>
              <a:avLst/>
              <a:gdLst>
                <a:gd name="T0" fmla="*/ 0 w 318"/>
                <a:gd name="T1" fmla="*/ 441 h 477"/>
                <a:gd name="T2" fmla="*/ 295 w 318"/>
                <a:gd name="T3" fmla="*/ 0 h 477"/>
                <a:gd name="T4" fmla="*/ 318 w 318"/>
                <a:gd name="T5" fmla="*/ 11 h 477"/>
                <a:gd name="T6" fmla="*/ 59 w 318"/>
                <a:gd name="T7" fmla="*/ 477 h 477"/>
                <a:gd name="T8" fmla="*/ 0 w 318"/>
                <a:gd name="T9" fmla="*/ 4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77">
                  <a:moveTo>
                    <a:pt x="0" y="441"/>
                  </a:moveTo>
                  <a:lnTo>
                    <a:pt x="295" y="0"/>
                  </a:lnTo>
                  <a:lnTo>
                    <a:pt x="318" y="11"/>
                  </a:lnTo>
                  <a:lnTo>
                    <a:pt x="59" y="477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A36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6502400" y="5978525"/>
              <a:ext cx="5040313" cy="889000"/>
            </a:xfrm>
            <a:custGeom>
              <a:avLst/>
              <a:gdLst>
                <a:gd name="T0" fmla="*/ 539 w 539"/>
                <a:gd name="T1" fmla="*/ 95 h 95"/>
                <a:gd name="T2" fmla="*/ 269 w 539"/>
                <a:gd name="T3" fmla="*/ 0 h 95"/>
                <a:gd name="T4" fmla="*/ 0 w 539"/>
                <a:gd name="T5" fmla="*/ 95 h 95"/>
                <a:gd name="T6" fmla="*/ 539 w 53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95">
                  <a:moveTo>
                    <a:pt x="539" y="95"/>
                  </a:moveTo>
                  <a:cubicBezTo>
                    <a:pt x="501" y="47"/>
                    <a:pt x="395" y="0"/>
                    <a:pt x="269" y="0"/>
                  </a:cubicBezTo>
                  <a:cubicBezTo>
                    <a:pt x="144" y="0"/>
                    <a:pt x="38" y="47"/>
                    <a:pt x="0" y="95"/>
                  </a:cubicBezTo>
                  <a:lnTo>
                    <a:pt x="539" y="95"/>
                  </a:lnTo>
                  <a:close/>
                </a:path>
              </a:pathLst>
            </a:custGeom>
            <a:solidFill>
              <a:srgbClr val="B58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7204075" y="5988050"/>
              <a:ext cx="2767013" cy="879475"/>
            </a:xfrm>
            <a:custGeom>
              <a:avLst/>
              <a:gdLst>
                <a:gd name="T0" fmla="*/ 0 w 296"/>
                <a:gd name="T1" fmla="*/ 94 h 94"/>
                <a:gd name="T2" fmla="*/ 288 w 296"/>
                <a:gd name="T3" fmla="*/ 8 h 94"/>
                <a:gd name="T4" fmla="*/ 296 w 296"/>
                <a:gd name="T5" fmla="*/ 10 h 94"/>
                <a:gd name="T6" fmla="*/ 65 w 296"/>
                <a:gd name="T7" fmla="*/ 94 h 94"/>
                <a:gd name="T8" fmla="*/ 0 w 29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94">
                  <a:moveTo>
                    <a:pt x="0" y="94"/>
                  </a:moveTo>
                  <a:cubicBezTo>
                    <a:pt x="0" y="94"/>
                    <a:pt x="78" y="0"/>
                    <a:pt x="288" y="8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"/>
                    <a:pt x="117" y="17"/>
                    <a:pt x="65" y="94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A07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8689975" y="6119813"/>
              <a:ext cx="1776413" cy="747713"/>
            </a:xfrm>
            <a:custGeom>
              <a:avLst/>
              <a:gdLst>
                <a:gd name="T0" fmla="*/ 0 w 190"/>
                <a:gd name="T1" fmla="*/ 80 h 80"/>
                <a:gd name="T2" fmla="*/ 183 w 190"/>
                <a:gd name="T3" fmla="*/ 8 h 80"/>
                <a:gd name="T4" fmla="*/ 190 w 190"/>
                <a:gd name="T5" fmla="*/ 10 h 80"/>
                <a:gd name="T6" fmla="*/ 52 w 190"/>
                <a:gd name="T7" fmla="*/ 80 h 80"/>
                <a:gd name="T8" fmla="*/ 0 w 19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80">
                  <a:moveTo>
                    <a:pt x="0" y="80"/>
                  </a:moveTo>
                  <a:cubicBezTo>
                    <a:pt x="0" y="80"/>
                    <a:pt x="49" y="0"/>
                    <a:pt x="183" y="8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94" y="3"/>
                    <a:pt x="52" y="8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A07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80098" y="343225"/>
            <a:ext cx="3207534" cy="2017573"/>
            <a:chOff x="8780098" y="343225"/>
            <a:chExt cx="3207534" cy="2017573"/>
          </a:xfrm>
        </p:grpSpPr>
        <p:grpSp>
          <p:nvGrpSpPr>
            <p:cNvPr id="50" name="Group 49"/>
            <p:cNvGrpSpPr/>
            <p:nvPr/>
          </p:nvGrpSpPr>
          <p:grpSpPr>
            <a:xfrm rot="19800000">
              <a:off x="9690249" y="343225"/>
              <a:ext cx="2297383" cy="1642044"/>
              <a:chOff x="9669463" y="-38100"/>
              <a:chExt cx="2465388" cy="1762125"/>
            </a:xfrm>
          </p:grpSpPr>
          <p:sp>
            <p:nvSpPr>
              <p:cNvPr id="45" name="Freeform 39"/>
              <p:cNvSpPr>
                <a:spLocks noEditPoints="1"/>
              </p:cNvSpPr>
              <p:nvPr/>
            </p:nvSpPr>
            <p:spPr bwMode="auto">
              <a:xfrm>
                <a:off x="9669463" y="84137"/>
                <a:ext cx="2465388" cy="1500188"/>
              </a:xfrm>
              <a:custGeom>
                <a:avLst/>
                <a:gdLst>
                  <a:gd name="T0" fmla="*/ 1058 w 1079"/>
                  <a:gd name="T1" fmla="*/ 194 h 656"/>
                  <a:gd name="T2" fmla="*/ 803 w 1079"/>
                  <a:gd name="T3" fmla="*/ 25 h 656"/>
                  <a:gd name="T4" fmla="*/ 742 w 1079"/>
                  <a:gd name="T5" fmla="*/ 46 h 656"/>
                  <a:gd name="T6" fmla="*/ 722 w 1079"/>
                  <a:gd name="T7" fmla="*/ 0 h 656"/>
                  <a:gd name="T8" fmla="*/ 409 w 1079"/>
                  <a:gd name="T9" fmla="*/ 63 h 656"/>
                  <a:gd name="T10" fmla="*/ 404 w 1079"/>
                  <a:gd name="T11" fmla="*/ 382 h 656"/>
                  <a:gd name="T12" fmla="*/ 160 w 1079"/>
                  <a:gd name="T13" fmla="*/ 221 h 656"/>
                  <a:gd name="T14" fmla="*/ 135 w 1079"/>
                  <a:gd name="T15" fmla="*/ 96 h 656"/>
                  <a:gd name="T16" fmla="*/ 0 w 1079"/>
                  <a:gd name="T17" fmla="*/ 300 h 656"/>
                  <a:gd name="T18" fmla="*/ 117 w 1079"/>
                  <a:gd name="T19" fmla="*/ 276 h 656"/>
                  <a:gd name="T20" fmla="*/ 402 w 1079"/>
                  <a:gd name="T21" fmla="*/ 509 h 656"/>
                  <a:gd name="T22" fmla="*/ 399 w 1079"/>
                  <a:gd name="T23" fmla="*/ 656 h 656"/>
                  <a:gd name="T24" fmla="*/ 961 w 1079"/>
                  <a:gd name="T25" fmla="*/ 543 h 656"/>
                  <a:gd name="T26" fmla="*/ 916 w 1079"/>
                  <a:gd name="T27" fmla="*/ 441 h 656"/>
                  <a:gd name="T28" fmla="*/ 1058 w 1079"/>
                  <a:gd name="T29" fmla="*/ 194 h 656"/>
                  <a:gd name="T30" fmla="*/ 905 w 1079"/>
                  <a:gd name="T31" fmla="*/ 416 h 656"/>
                  <a:gd name="T32" fmla="*/ 754 w 1079"/>
                  <a:gd name="T33" fmla="*/ 72 h 656"/>
                  <a:gd name="T34" fmla="*/ 808 w 1079"/>
                  <a:gd name="T35" fmla="*/ 52 h 656"/>
                  <a:gd name="T36" fmla="*/ 1030 w 1079"/>
                  <a:gd name="T37" fmla="*/ 200 h 656"/>
                  <a:gd name="T38" fmla="*/ 905 w 1079"/>
                  <a:gd name="T39" fmla="*/ 416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9" h="656">
                    <a:moveTo>
                      <a:pt x="1058" y="194"/>
                    </a:moveTo>
                    <a:cubicBezTo>
                      <a:pt x="1034" y="77"/>
                      <a:pt x="920" y="1"/>
                      <a:pt x="803" y="25"/>
                    </a:cubicBezTo>
                    <a:cubicBezTo>
                      <a:pt x="781" y="29"/>
                      <a:pt x="761" y="36"/>
                      <a:pt x="742" y="46"/>
                    </a:cubicBezTo>
                    <a:cubicBezTo>
                      <a:pt x="722" y="0"/>
                      <a:pt x="722" y="0"/>
                      <a:pt x="722" y="0"/>
                    </a:cubicBezTo>
                    <a:cubicBezTo>
                      <a:pt x="409" y="63"/>
                      <a:pt x="409" y="63"/>
                      <a:pt x="409" y="63"/>
                    </a:cubicBezTo>
                    <a:cubicBezTo>
                      <a:pt x="404" y="382"/>
                      <a:pt x="404" y="382"/>
                      <a:pt x="404" y="382"/>
                    </a:cubicBezTo>
                    <a:cubicBezTo>
                      <a:pt x="160" y="221"/>
                      <a:pt x="160" y="221"/>
                      <a:pt x="160" y="221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402" y="509"/>
                      <a:pt x="402" y="509"/>
                      <a:pt x="402" y="509"/>
                    </a:cubicBezTo>
                    <a:cubicBezTo>
                      <a:pt x="399" y="656"/>
                      <a:pt x="399" y="656"/>
                      <a:pt x="399" y="656"/>
                    </a:cubicBezTo>
                    <a:cubicBezTo>
                      <a:pt x="961" y="543"/>
                      <a:pt x="961" y="543"/>
                      <a:pt x="961" y="543"/>
                    </a:cubicBezTo>
                    <a:cubicBezTo>
                      <a:pt x="916" y="441"/>
                      <a:pt x="916" y="441"/>
                      <a:pt x="916" y="441"/>
                    </a:cubicBezTo>
                    <a:cubicBezTo>
                      <a:pt x="1017" y="406"/>
                      <a:pt x="1079" y="301"/>
                      <a:pt x="1058" y="194"/>
                    </a:cubicBezTo>
                    <a:close/>
                    <a:moveTo>
                      <a:pt x="905" y="416"/>
                    </a:moveTo>
                    <a:cubicBezTo>
                      <a:pt x="754" y="72"/>
                      <a:pt x="754" y="72"/>
                      <a:pt x="754" y="72"/>
                    </a:cubicBezTo>
                    <a:cubicBezTo>
                      <a:pt x="770" y="63"/>
                      <a:pt x="788" y="56"/>
                      <a:pt x="808" y="52"/>
                    </a:cubicBezTo>
                    <a:cubicBezTo>
                      <a:pt x="910" y="31"/>
                      <a:pt x="1010" y="97"/>
                      <a:pt x="1030" y="200"/>
                    </a:cubicBezTo>
                    <a:cubicBezTo>
                      <a:pt x="1050" y="294"/>
                      <a:pt x="994" y="386"/>
                      <a:pt x="905" y="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10579100" y="1371600"/>
                <a:ext cx="1343025" cy="352425"/>
              </a:xfrm>
              <a:custGeom>
                <a:avLst/>
                <a:gdLst>
                  <a:gd name="T0" fmla="*/ 823 w 846"/>
                  <a:gd name="T1" fmla="*/ 0 h 222"/>
                  <a:gd name="T2" fmla="*/ 1 w 846"/>
                  <a:gd name="T3" fmla="*/ 167 h 222"/>
                  <a:gd name="T4" fmla="*/ 0 w 846"/>
                  <a:gd name="T5" fmla="*/ 222 h 222"/>
                  <a:gd name="T6" fmla="*/ 846 w 846"/>
                  <a:gd name="T7" fmla="*/ 51 h 222"/>
                  <a:gd name="T8" fmla="*/ 823 w 846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6" h="222">
                    <a:moveTo>
                      <a:pt x="823" y="0"/>
                    </a:moveTo>
                    <a:lnTo>
                      <a:pt x="1" y="167"/>
                    </a:lnTo>
                    <a:lnTo>
                      <a:pt x="0" y="222"/>
                    </a:lnTo>
                    <a:lnTo>
                      <a:pt x="846" y="5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10606088" y="-38100"/>
                <a:ext cx="692150" cy="215900"/>
              </a:xfrm>
              <a:custGeom>
                <a:avLst/>
                <a:gdLst>
                  <a:gd name="T0" fmla="*/ 416 w 436"/>
                  <a:gd name="T1" fmla="*/ 0 h 136"/>
                  <a:gd name="T2" fmla="*/ 0 w 436"/>
                  <a:gd name="T3" fmla="*/ 84 h 136"/>
                  <a:gd name="T4" fmla="*/ 0 w 436"/>
                  <a:gd name="T5" fmla="*/ 136 h 136"/>
                  <a:gd name="T6" fmla="*/ 436 w 436"/>
                  <a:gd name="T7" fmla="*/ 47 h 136"/>
                  <a:gd name="T8" fmla="*/ 416 w 436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136">
                    <a:moveTo>
                      <a:pt x="416" y="0"/>
                    </a:moveTo>
                    <a:lnTo>
                      <a:pt x="0" y="84"/>
                    </a:lnTo>
                    <a:lnTo>
                      <a:pt x="0" y="136"/>
                    </a:lnTo>
                    <a:lnTo>
                      <a:pt x="436" y="47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10604500" y="36512"/>
                <a:ext cx="714375" cy="192088"/>
              </a:xfrm>
              <a:custGeom>
                <a:avLst/>
                <a:gdLst>
                  <a:gd name="T0" fmla="*/ 437 w 450"/>
                  <a:gd name="T1" fmla="*/ 0 h 121"/>
                  <a:gd name="T2" fmla="*/ 1 w 450"/>
                  <a:gd name="T3" fmla="*/ 89 h 121"/>
                  <a:gd name="T4" fmla="*/ 0 w 450"/>
                  <a:gd name="T5" fmla="*/ 121 h 121"/>
                  <a:gd name="T6" fmla="*/ 450 w 450"/>
                  <a:gd name="T7" fmla="*/ 30 h 121"/>
                  <a:gd name="T8" fmla="*/ 437 w 45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121">
                    <a:moveTo>
                      <a:pt x="437" y="0"/>
                    </a:moveTo>
                    <a:lnTo>
                      <a:pt x="1" y="89"/>
                    </a:lnTo>
                    <a:lnTo>
                      <a:pt x="0" y="121"/>
                    </a:lnTo>
                    <a:lnTo>
                      <a:pt x="450" y="3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10580688" y="1325562"/>
                <a:ext cx="1304925" cy="311150"/>
              </a:xfrm>
              <a:custGeom>
                <a:avLst/>
                <a:gdLst>
                  <a:gd name="T0" fmla="*/ 809 w 822"/>
                  <a:gd name="T1" fmla="*/ 0 h 196"/>
                  <a:gd name="T2" fmla="*/ 0 w 822"/>
                  <a:gd name="T3" fmla="*/ 163 h 196"/>
                  <a:gd name="T4" fmla="*/ 0 w 822"/>
                  <a:gd name="T5" fmla="*/ 196 h 196"/>
                  <a:gd name="T6" fmla="*/ 822 w 822"/>
                  <a:gd name="T7" fmla="*/ 29 h 196"/>
                  <a:gd name="T8" fmla="*/ 809 w 822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2" h="196">
                    <a:moveTo>
                      <a:pt x="809" y="0"/>
                    </a:moveTo>
                    <a:lnTo>
                      <a:pt x="0" y="163"/>
                    </a:lnTo>
                    <a:lnTo>
                      <a:pt x="0" y="196"/>
                    </a:lnTo>
                    <a:lnTo>
                      <a:pt x="822" y="29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515601">
              <a:off x="9278148" y="1509464"/>
              <a:ext cx="509130" cy="851334"/>
              <a:chOff x="9157617" y="1600415"/>
              <a:chExt cx="581024" cy="971550"/>
            </a:xfrm>
          </p:grpSpPr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9157617" y="1600415"/>
                <a:ext cx="373062" cy="365125"/>
              </a:xfrm>
              <a:custGeom>
                <a:avLst/>
                <a:gdLst>
                  <a:gd name="T0" fmla="*/ 83 w 142"/>
                  <a:gd name="T1" fmla="*/ 123 h 140"/>
                  <a:gd name="T2" fmla="*/ 58 w 142"/>
                  <a:gd name="T3" fmla="*/ 0 h 140"/>
                  <a:gd name="T4" fmla="*/ 83 w 142"/>
                  <a:gd name="T5" fmla="*/ 12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" h="140">
                    <a:moveTo>
                      <a:pt x="83" y="123"/>
                    </a:moveTo>
                    <a:cubicBezTo>
                      <a:pt x="142" y="111"/>
                      <a:pt x="58" y="0"/>
                      <a:pt x="58" y="0"/>
                    </a:cubicBezTo>
                    <a:cubicBezTo>
                      <a:pt x="58" y="0"/>
                      <a:pt x="0" y="140"/>
                      <a:pt x="83" y="123"/>
                    </a:cubicBezTo>
                    <a:close/>
                  </a:path>
                </a:pathLst>
              </a:custGeom>
              <a:solidFill>
                <a:srgbClr val="AC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9478291" y="1971890"/>
                <a:ext cx="260350" cy="252413"/>
              </a:xfrm>
              <a:custGeom>
                <a:avLst/>
                <a:gdLst>
                  <a:gd name="T0" fmla="*/ 57 w 99"/>
                  <a:gd name="T1" fmla="*/ 86 h 97"/>
                  <a:gd name="T2" fmla="*/ 40 w 99"/>
                  <a:gd name="T3" fmla="*/ 0 h 97"/>
                  <a:gd name="T4" fmla="*/ 57 w 99"/>
                  <a:gd name="T5" fmla="*/ 8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97">
                    <a:moveTo>
                      <a:pt x="57" y="86"/>
                    </a:moveTo>
                    <a:cubicBezTo>
                      <a:pt x="99" y="77"/>
                      <a:pt x="40" y="0"/>
                      <a:pt x="40" y="0"/>
                    </a:cubicBezTo>
                    <a:cubicBezTo>
                      <a:pt x="40" y="0"/>
                      <a:pt x="0" y="97"/>
                      <a:pt x="57" y="86"/>
                    </a:cubicBezTo>
                    <a:close/>
                  </a:path>
                </a:pathLst>
              </a:custGeom>
              <a:solidFill>
                <a:srgbClr val="AC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9319541" y="2337015"/>
                <a:ext cx="241300" cy="234950"/>
              </a:xfrm>
              <a:custGeom>
                <a:avLst/>
                <a:gdLst>
                  <a:gd name="T0" fmla="*/ 53 w 91"/>
                  <a:gd name="T1" fmla="*/ 79 h 90"/>
                  <a:gd name="T2" fmla="*/ 37 w 91"/>
                  <a:gd name="T3" fmla="*/ 0 h 90"/>
                  <a:gd name="T4" fmla="*/ 53 w 91"/>
                  <a:gd name="T5" fmla="*/ 7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0">
                    <a:moveTo>
                      <a:pt x="53" y="79"/>
                    </a:moveTo>
                    <a:cubicBezTo>
                      <a:pt x="91" y="71"/>
                      <a:pt x="37" y="0"/>
                      <a:pt x="37" y="0"/>
                    </a:cubicBezTo>
                    <a:cubicBezTo>
                      <a:pt x="37" y="0"/>
                      <a:pt x="0" y="90"/>
                      <a:pt x="53" y="79"/>
                    </a:cubicBezTo>
                    <a:close/>
                  </a:path>
                </a:pathLst>
              </a:custGeom>
              <a:solidFill>
                <a:srgbClr val="AC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59" name="Freeform 47"/>
            <p:cNvSpPr>
              <a:spLocks/>
            </p:cNvSpPr>
            <p:nvPr/>
          </p:nvSpPr>
          <p:spPr bwMode="auto">
            <a:xfrm rot="5136943">
              <a:off x="9198336" y="1200114"/>
              <a:ext cx="326901" cy="319946"/>
            </a:xfrm>
            <a:custGeom>
              <a:avLst/>
              <a:gdLst>
                <a:gd name="T0" fmla="*/ 83 w 142"/>
                <a:gd name="T1" fmla="*/ 123 h 140"/>
                <a:gd name="T2" fmla="*/ 58 w 142"/>
                <a:gd name="T3" fmla="*/ 0 h 140"/>
                <a:gd name="T4" fmla="*/ 83 w 142"/>
                <a:gd name="T5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40">
                  <a:moveTo>
                    <a:pt x="83" y="123"/>
                  </a:moveTo>
                  <a:cubicBezTo>
                    <a:pt x="142" y="111"/>
                    <a:pt x="58" y="0"/>
                    <a:pt x="58" y="0"/>
                  </a:cubicBezTo>
                  <a:cubicBezTo>
                    <a:pt x="58" y="0"/>
                    <a:pt x="0" y="140"/>
                    <a:pt x="83" y="123"/>
                  </a:cubicBezTo>
                  <a:close/>
                </a:path>
              </a:pathLst>
            </a:custGeom>
            <a:solidFill>
              <a:srgbClr val="AC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 rot="1515601">
              <a:off x="9103906" y="1894086"/>
              <a:ext cx="228135" cy="221180"/>
            </a:xfrm>
            <a:custGeom>
              <a:avLst/>
              <a:gdLst>
                <a:gd name="T0" fmla="*/ 57 w 99"/>
                <a:gd name="T1" fmla="*/ 86 h 97"/>
                <a:gd name="T2" fmla="*/ 40 w 99"/>
                <a:gd name="T3" fmla="*/ 0 h 97"/>
                <a:gd name="T4" fmla="*/ 57 w 99"/>
                <a:gd name="T5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7">
                  <a:moveTo>
                    <a:pt x="57" y="86"/>
                  </a:moveTo>
                  <a:cubicBezTo>
                    <a:pt x="99" y="77"/>
                    <a:pt x="40" y="0"/>
                    <a:pt x="40" y="0"/>
                  </a:cubicBezTo>
                  <a:cubicBezTo>
                    <a:pt x="40" y="0"/>
                    <a:pt x="0" y="97"/>
                    <a:pt x="57" y="86"/>
                  </a:cubicBezTo>
                  <a:close/>
                </a:path>
              </a:pathLst>
            </a:custGeom>
            <a:solidFill>
              <a:srgbClr val="AC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 rot="1515601">
              <a:off x="8845634" y="2121249"/>
              <a:ext cx="211442" cy="205878"/>
            </a:xfrm>
            <a:custGeom>
              <a:avLst/>
              <a:gdLst>
                <a:gd name="T0" fmla="*/ 53 w 91"/>
                <a:gd name="T1" fmla="*/ 79 h 90"/>
                <a:gd name="T2" fmla="*/ 37 w 91"/>
                <a:gd name="T3" fmla="*/ 0 h 90"/>
                <a:gd name="T4" fmla="*/ 53 w 91"/>
                <a:gd name="T5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53" y="79"/>
                  </a:moveTo>
                  <a:cubicBezTo>
                    <a:pt x="91" y="71"/>
                    <a:pt x="37" y="0"/>
                    <a:pt x="37" y="0"/>
                  </a:cubicBezTo>
                  <a:cubicBezTo>
                    <a:pt x="37" y="0"/>
                    <a:pt x="0" y="90"/>
                    <a:pt x="53" y="79"/>
                  </a:cubicBezTo>
                  <a:close/>
                </a:path>
              </a:pathLst>
            </a:custGeom>
            <a:solidFill>
              <a:srgbClr val="AC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 rot="4482446">
              <a:off x="8988889" y="1489297"/>
              <a:ext cx="286743" cy="278001"/>
            </a:xfrm>
            <a:custGeom>
              <a:avLst/>
              <a:gdLst>
                <a:gd name="T0" fmla="*/ 57 w 99"/>
                <a:gd name="T1" fmla="*/ 86 h 97"/>
                <a:gd name="T2" fmla="*/ 40 w 99"/>
                <a:gd name="T3" fmla="*/ 0 h 97"/>
                <a:gd name="T4" fmla="*/ 57 w 99"/>
                <a:gd name="T5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7">
                  <a:moveTo>
                    <a:pt x="57" y="86"/>
                  </a:moveTo>
                  <a:cubicBezTo>
                    <a:pt x="99" y="77"/>
                    <a:pt x="40" y="0"/>
                    <a:pt x="40" y="0"/>
                  </a:cubicBezTo>
                  <a:cubicBezTo>
                    <a:pt x="40" y="0"/>
                    <a:pt x="0" y="97"/>
                    <a:pt x="57" y="86"/>
                  </a:cubicBezTo>
                  <a:close/>
                </a:path>
              </a:pathLst>
            </a:custGeom>
            <a:solidFill>
              <a:srgbClr val="AC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 rot="2894766">
              <a:off x="8776620" y="1720375"/>
              <a:ext cx="228135" cy="221180"/>
            </a:xfrm>
            <a:custGeom>
              <a:avLst/>
              <a:gdLst>
                <a:gd name="T0" fmla="*/ 57 w 99"/>
                <a:gd name="T1" fmla="*/ 86 h 97"/>
                <a:gd name="T2" fmla="*/ 40 w 99"/>
                <a:gd name="T3" fmla="*/ 0 h 97"/>
                <a:gd name="T4" fmla="*/ 57 w 99"/>
                <a:gd name="T5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7">
                  <a:moveTo>
                    <a:pt x="57" y="86"/>
                  </a:moveTo>
                  <a:cubicBezTo>
                    <a:pt x="99" y="77"/>
                    <a:pt x="40" y="0"/>
                    <a:pt x="40" y="0"/>
                  </a:cubicBezTo>
                  <a:cubicBezTo>
                    <a:pt x="40" y="0"/>
                    <a:pt x="0" y="97"/>
                    <a:pt x="57" y="86"/>
                  </a:cubicBezTo>
                  <a:close/>
                </a:path>
              </a:pathLst>
            </a:custGeom>
            <a:solidFill>
              <a:srgbClr val="AC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655608" y="4123431"/>
            <a:ext cx="488255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451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29556" y="4412220"/>
            <a:ext cx="3734961" cy="600047"/>
            <a:chOff x="4229556" y="4412219"/>
            <a:chExt cx="3734961" cy="179738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29556" y="4412219"/>
              <a:ext cx="3734961" cy="1797387"/>
            </a:xfrm>
            <a:custGeom>
              <a:avLst/>
              <a:gdLst>
                <a:gd name="T0" fmla="*/ 1427 w 1803"/>
                <a:gd name="T1" fmla="*/ 0 h 1084"/>
                <a:gd name="T2" fmla="*/ 0 w 1803"/>
                <a:gd name="T3" fmla="*/ 0 h 1084"/>
                <a:gd name="T4" fmla="*/ 0 w 1803"/>
                <a:gd name="T5" fmla="*/ 1084 h 1084"/>
                <a:gd name="T6" fmla="*/ 902 w 1803"/>
                <a:gd name="T7" fmla="*/ 837 h 1084"/>
                <a:gd name="T8" fmla="*/ 1803 w 1803"/>
                <a:gd name="T9" fmla="*/ 1084 h 1084"/>
                <a:gd name="T10" fmla="*/ 1803 w 1803"/>
                <a:gd name="T11" fmla="*/ 0 h 1084"/>
                <a:gd name="T12" fmla="*/ 1427 w 1803"/>
                <a:gd name="T1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3" h="1084">
                  <a:moveTo>
                    <a:pt x="1427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902" y="837"/>
                  </a:lnTo>
                  <a:lnTo>
                    <a:pt x="1803" y="1084"/>
                  </a:lnTo>
                  <a:lnTo>
                    <a:pt x="1803" y="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41418" y="4412219"/>
              <a:ext cx="3511236" cy="1678003"/>
            </a:xfrm>
            <a:custGeom>
              <a:avLst/>
              <a:gdLst>
                <a:gd name="T0" fmla="*/ 1680 w 1695"/>
                <a:gd name="T1" fmla="*/ 0 h 1012"/>
                <a:gd name="T2" fmla="*/ 1680 w 1695"/>
                <a:gd name="T3" fmla="*/ 993 h 1012"/>
                <a:gd name="T4" fmla="*/ 848 w 1695"/>
                <a:gd name="T5" fmla="*/ 765 h 1012"/>
                <a:gd name="T6" fmla="*/ 16 w 1695"/>
                <a:gd name="T7" fmla="*/ 993 h 1012"/>
                <a:gd name="T8" fmla="*/ 16 w 1695"/>
                <a:gd name="T9" fmla="*/ 0 h 1012"/>
                <a:gd name="T10" fmla="*/ 0 w 1695"/>
                <a:gd name="T11" fmla="*/ 0 h 1012"/>
                <a:gd name="T12" fmla="*/ 0 w 1695"/>
                <a:gd name="T13" fmla="*/ 1012 h 1012"/>
                <a:gd name="T14" fmla="*/ 848 w 1695"/>
                <a:gd name="T15" fmla="*/ 780 h 1012"/>
                <a:gd name="T16" fmla="*/ 1695 w 1695"/>
                <a:gd name="T17" fmla="*/ 1012 h 1012"/>
                <a:gd name="T18" fmla="*/ 1695 w 1695"/>
                <a:gd name="T19" fmla="*/ 0 h 1012"/>
                <a:gd name="T20" fmla="*/ 1680 w 1695"/>
                <a:gd name="T21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5" h="1012">
                  <a:moveTo>
                    <a:pt x="1680" y="0"/>
                  </a:moveTo>
                  <a:lnTo>
                    <a:pt x="1680" y="993"/>
                  </a:lnTo>
                  <a:lnTo>
                    <a:pt x="848" y="765"/>
                  </a:lnTo>
                  <a:lnTo>
                    <a:pt x="16" y="99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012"/>
                  </a:lnTo>
                  <a:lnTo>
                    <a:pt x="848" y="780"/>
                  </a:lnTo>
                  <a:lnTo>
                    <a:pt x="1695" y="1012"/>
                  </a:lnTo>
                  <a:lnTo>
                    <a:pt x="1695" y="0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29556" y="-1"/>
            <a:ext cx="3734961" cy="3107291"/>
            <a:chOff x="4229556" y="-1"/>
            <a:chExt cx="3734961" cy="3107291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229556" y="-1"/>
              <a:ext cx="3734961" cy="3107290"/>
            </a:xfrm>
            <a:custGeom>
              <a:avLst/>
              <a:gdLst>
                <a:gd name="T0" fmla="*/ 1427 w 1803"/>
                <a:gd name="T1" fmla="*/ 1874 h 1874"/>
                <a:gd name="T2" fmla="*/ 1803 w 1803"/>
                <a:gd name="T3" fmla="*/ 1874 h 1874"/>
                <a:gd name="T4" fmla="*/ 1803 w 1803"/>
                <a:gd name="T5" fmla="*/ 0 h 1874"/>
                <a:gd name="T6" fmla="*/ 0 w 1803"/>
                <a:gd name="T7" fmla="*/ 0 h 1874"/>
                <a:gd name="T8" fmla="*/ 0 w 1803"/>
                <a:gd name="T9" fmla="*/ 1874 h 1874"/>
                <a:gd name="T10" fmla="*/ 1427 w 1803"/>
                <a:gd name="T11" fmla="*/ 1874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3" h="1874">
                  <a:moveTo>
                    <a:pt x="1427" y="1874"/>
                  </a:moveTo>
                  <a:lnTo>
                    <a:pt x="1803" y="1874"/>
                  </a:lnTo>
                  <a:lnTo>
                    <a:pt x="1803" y="0"/>
                  </a:lnTo>
                  <a:lnTo>
                    <a:pt x="0" y="0"/>
                  </a:lnTo>
                  <a:lnTo>
                    <a:pt x="0" y="1874"/>
                  </a:lnTo>
                  <a:lnTo>
                    <a:pt x="1427" y="18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41418" y="89537"/>
              <a:ext cx="3511236" cy="3017753"/>
            </a:xfrm>
            <a:custGeom>
              <a:avLst/>
              <a:gdLst>
                <a:gd name="T0" fmla="*/ 16 w 1695"/>
                <a:gd name="T1" fmla="*/ 1820 h 1820"/>
                <a:gd name="T2" fmla="*/ 16 w 1695"/>
                <a:gd name="T3" fmla="*/ 16 h 1820"/>
                <a:gd name="T4" fmla="*/ 1680 w 1695"/>
                <a:gd name="T5" fmla="*/ 16 h 1820"/>
                <a:gd name="T6" fmla="*/ 1680 w 1695"/>
                <a:gd name="T7" fmla="*/ 1820 h 1820"/>
                <a:gd name="T8" fmla="*/ 1695 w 1695"/>
                <a:gd name="T9" fmla="*/ 1820 h 1820"/>
                <a:gd name="T10" fmla="*/ 1695 w 1695"/>
                <a:gd name="T11" fmla="*/ 0 h 1820"/>
                <a:gd name="T12" fmla="*/ 0 w 1695"/>
                <a:gd name="T13" fmla="*/ 0 h 1820"/>
                <a:gd name="T14" fmla="*/ 0 w 1695"/>
                <a:gd name="T15" fmla="*/ 1820 h 1820"/>
                <a:gd name="T16" fmla="*/ 16 w 1695"/>
                <a:gd name="T17" fmla="*/ 1820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5" h="1820">
                  <a:moveTo>
                    <a:pt x="16" y="1820"/>
                  </a:moveTo>
                  <a:lnTo>
                    <a:pt x="16" y="16"/>
                  </a:lnTo>
                  <a:lnTo>
                    <a:pt x="1680" y="16"/>
                  </a:lnTo>
                  <a:lnTo>
                    <a:pt x="1680" y="1820"/>
                  </a:lnTo>
                  <a:lnTo>
                    <a:pt x="1695" y="1820"/>
                  </a:lnTo>
                  <a:lnTo>
                    <a:pt x="1695" y="0"/>
                  </a:lnTo>
                  <a:lnTo>
                    <a:pt x="0" y="0"/>
                  </a:lnTo>
                  <a:lnTo>
                    <a:pt x="0" y="1820"/>
                  </a:lnTo>
                  <a:lnTo>
                    <a:pt x="16" y="1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4251" y="3150400"/>
            <a:ext cx="6797452" cy="1432604"/>
            <a:chOff x="2684251" y="3150400"/>
            <a:chExt cx="6797452" cy="143260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229556" y="3191853"/>
              <a:ext cx="3734961" cy="1134144"/>
            </a:xfrm>
            <a:custGeom>
              <a:avLst/>
              <a:gdLst>
                <a:gd name="T0" fmla="*/ 1803 w 1803"/>
                <a:gd name="T1" fmla="*/ 684 h 684"/>
                <a:gd name="T2" fmla="*/ 1803 w 1803"/>
                <a:gd name="T3" fmla="*/ 0 h 684"/>
                <a:gd name="T4" fmla="*/ 1427 w 1803"/>
                <a:gd name="T5" fmla="*/ 0 h 684"/>
                <a:gd name="T6" fmla="*/ 0 w 1803"/>
                <a:gd name="T7" fmla="*/ 0 h 684"/>
                <a:gd name="T8" fmla="*/ 0 w 1803"/>
                <a:gd name="T9" fmla="*/ 684 h 684"/>
                <a:gd name="T10" fmla="*/ 1427 w 1803"/>
                <a:gd name="T11" fmla="*/ 684 h 684"/>
                <a:gd name="T12" fmla="*/ 1803 w 1803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3" h="684">
                  <a:moveTo>
                    <a:pt x="1803" y="684"/>
                  </a:moveTo>
                  <a:lnTo>
                    <a:pt x="1803" y="0"/>
                  </a:lnTo>
                  <a:lnTo>
                    <a:pt x="1427" y="0"/>
                  </a:lnTo>
                  <a:lnTo>
                    <a:pt x="0" y="0"/>
                  </a:lnTo>
                  <a:lnTo>
                    <a:pt x="0" y="684"/>
                  </a:lnTo>
                  <a:lnTo>
                    <a:pt x="1427" y="684"/>
                  </a:lnTo>
                  <a:lnTo>
                    <a:pt x="1803" y="684"/>
                  </a:lnTo>
                  <a:close/>
                </a:path>
              </a:pathLst>
            </a:custGeom>
            <a:solidFill>
              <a:srgbClr val="00B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93225" y="3150400"/>
              <a:ext cx="5605548" cy="12187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93225" y="4369108"/>
              <a:ext cx="689819" cy="213896"/>
            </a:xfrm>
            <a:custGeom>
              <a:avLst/>
              <a:gdLst>
                <a:gd name="T0" fmla="*/ 333 w 333"/>
                <a:gd name="T1" fmla="*/ 129 h 129"/>
                <a:gd name="T2" fmla="*/ 333 w 333"/>
                <a:gd name="T3" fmla="*/ 0 h 129"/>
                <a:gd name="T4" fmla="*/ 0 w 333"/>
                <a:gd name="T5" fmla="*/ 0 h 129"/>
                <a:gd name="T6" fmla="*/ 333 w 333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129">
                  <a:moveTo>
                    <a:pt x="333" y="129"/>
                  </a:moveTo>
                  <a:lnTo>
                    <a:pt x="333" y="0"/>
                  </a:lnTo>
                  <a:lnTo>
                    <a:pt x="0" y="0"/>
                  </a:lnTo>
                  <a:lnTo>
                    <a:pt x="333" y="1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84251" y="3448859"/>
              <a:ext cx="1272748" cy="1134144"/>
            </a:xfrm>
            <a:custGeom>
              <a:avLst/>
              <a:gdLst>
                <a:gd name="T0" fmla="*/ 302 w 635"/>
                <a:gd name="T1" fmla="*/ 0 h 684"/>
                <a:gd name="T2" fmla="*/ 0 w 635"/>
                <a:gd name="T3" fmla="*/ 0 h 684"/>
                <a:gd name="T4" fmla="*/ 163 w 635"/>
                <a:gd name="T5" fmla="*/ 343 h 684"/>
                <a:gd name="T6" fmla="*/ 0 w 635"/>
                <a:gd name="T7" fmla="*/ 684 h 684"/>
                <a:gd name="T8" fmla="*/ 635 w 635"/>
                <a:gd name="T9" fmla="*/ 684 h 684"/>
                <a:gd name="T10" fmla="*/ 302 w 635"/>
                <a:gd name="T11" fmla="*/ 555 h 684"/>
                <a:gd name="T12" fmla="*/ 302 w 635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684">
                  <a:moveTo>
                    <a:pt x="302" y="0"/>
                  </a:moveTo>
                  <a:lnTo>
                    <a:pt x="0" y="0"/>
                  </a:lnTo>
                  <a:lnTo>
                    <a:pt x="163" y="343"/>
                  </a:lnTo>
                  <a:lnTo>
                    <a:pt x="0" y="684"/>
                  </a:lnTo>
                  <a:lnTo>
                    <a:pt x="635" y="684"/>
                  </a:lnTo>
                  <a:lnTo>
                    <a:pt x="302" y="555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208955" y="3448859"/>
              <a:ext cx="1272748" cy="1134144"/>
            </a:xfrm>
            <a:custGeom>
              <a:avLst/>
              <a:gdLst>
                <a:gd name="T0" fmla="*/ 333 w 635"/>
                <a:gd name="T1" fmla="*/ 0 h 684"/>
                <a:gd name="T2" fmla="*/ 635 w 635"/>
                <a:gd name="T3" fmla="*/ 0 h 684"/>
                <a:gd name="T4" fmla="*/ 472 w 635"/>
                <a:gd name="T5" fmla="*/ 343 h 684"/>
                <a:gd name="T6" fmla="*/ 635 w 635"/>
                <a:gd name="T7" fmla="*/ 684 h 684"/>
                <a:gd name="T8" fmla="*/ 0 w 635"/>
                <a:gd name="T9" fmla="*/ 684 h 684"/>
                <a:gd name="T10" fmla="*/ 333 w 635"/>
                <a:gd name="T11" fmla="*/ 555 h 684"/>
                <a:gd name="T12" fmla="*/ 333 w 635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684">
                  <a:moveTo>
                    <a:pt x="333" y="0"/>
                  </a:moveTo>
                  <a:lnTo>
                    <a:pt x="635" y="0"/>
                  </a:lnTo>
                  <a:lnTo>
                    <a:pt x="472" y="343"/>
                  </a:lnTo>
                  <a:lnTo>
                    <a:pt x="635" y="684"/>
                  </a:lnTo>
                  <a:lnTo>
                    <a:pt x="0" y="684"/>
                  </a:lnTo>
                  <a:lnTo>
                    <a:pt x="333" y="55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208955" y="4369108"/>
              <a:ext cx="689819" cy="213896"/>
            </a:xfrm>
            <a:custGeom>
              <a:avLst/>
              <a:gdLst>
                <a:gd name="T0" fmla="*/ 0 w 333"/>
                <a:gd name="T1" fmla="*/ 129 h 129"/>
                <a:gd name="T2" fmla="*/ 0 w 333"/>
                <a:gd name="T3" fmla="*/ 0 h 129"/>
                <a:gd name="T4" fmla="*/ 333 w 333"/>
                <a:gd name="T5" fmla="*/ 0 h 129"/>
                <a:gd name="T6" fmla="*/ 0 w 333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129">
                  <a:moveTo>
                    <a:pt x="0" y="129"/>
                  </a:moveTo>
                  <a:lnTo>
                    <a:pt x="0" y="0"/>
                  </a:lnTo>
                  <a:lnTo>
                    <a:pt x="333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3598089"/>
            <a:ext cx="1222201" cy="323331"/>
            <a:chOff x="3496235" y="3598089"/>
            <a:chExt cx="1222201" cy="323331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496235" y="3876651"/>
              <a:ext cx="1222200" cy="44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29750" y="3737370"/>
              <a:ext cx="888685" cy="46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07335" y="3598089"/>
              <a:ext cx="611101" cy="46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73565" y="3598089"/>
            <a:ext cx="1222200" cy="323331"/>
            <a:chOff x="7473565" y="3598089"/>
            <a:chExt cx="1222200" cy="323331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473565" y="3876651"/>
              <a:ext cx="1222200" cy="44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473565" y="3737370"/>
              <a:ext cx="888685" cy="46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73565" y="3598089"/>
              <a:ext cx="611101" cy="46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itle 47"/>
          <p:cNvSpPr txBox="1">
            <a:spLocks/>
          </p:cNvSpPr>
          <p:nvPr/>
        </p:nvSpPr>
        <p:spPr>
          <a:xfrm>
            <a:off x="4309033" y="173172"/>
            <a:ext cx="3575918" cy="1206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72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</a:t>
            </a:r>
            <a:endParaRPr lang="en-US" sz="7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itle 47"/>
          <p:cNvSpPr txBox="1">
            <a:spLocks/>
          </p:cNvSpPr>
          <p:nvPr/>
        </p:nvSpPr>
        <p:spPr>
          <a:xfrm>
            <a:off x="4308040" y="1224466"/>
            <a:ext cx="3575918" cy="1206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11500" dirty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</a:t>
            </a:r>
            <a:endParaRPr lang="en-US" sz="11500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Title 47"/>
          <p:cNvSpPr txBox="1">
            <a:spLocks/>
          </p:cNvSpPr>
          <p:nvPr/>
        </p:nvSpPr>
        <p:spPr>
          <a:xfrm>
            <a:off x="4307047" y="2145892"/>
            <a:ext cx="3575918" cy="1206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YOUR</a:t>
            </a:r>
            <a:endParaRPr lang="en-US" sz="48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2" name="Title 47"/>
          <p:cNvSpPr txBox="1">
            <a:spLocks/>
          </p:cNvSpPr>
          <p:nvPr/>
        </p:nvSpPr>
        <p:spPr>
          <a:xfrm>
            <a:off x="4718932" y="3206080"/>
            <a:ext cx="2754137" cy="1206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8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TIME</a:t>
            </a:r>
            <a:endParaRPr lang="en-US" sz="8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763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32718" y="1134656"/>
            <a:ext cx="2097041" cy="2097041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7"/>
          <p:cNvSpPr txBox="1">
            <a:spLocks/>
          </p:cNvSpPr>
          <p:nvPr/>
        </p:nvSpPr>
        <p:spPr>
          <a:xfrm>
            <a:off x="1486219" y="3873353"/>
            <a:ext cx="668600" cy="6266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317" y="3401632"/>
            <a:ext cx="8021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 smtClean="0">
                <a:solidFill>
                  <a:schemeClr val="bg1"/>
                </a:solidFill>
                <a:latin typeface="+mj-lt"/>
              </a:rPr>
              <a:t>Erika Ritter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400" i="1" dirty="0" smtClean="0">
                <a:solidFill>
                  <a:schemeClr val="bg1"/>
                </a:solidFill>
                <a:latin typeface="+mj-lt"/>
              </a:rPr>
              <a:t>Front-End Developer</a:t>
            </a:r>
            <a:r>
              <a:rPr lang="en-ID" sz="2400" dirty="0" smtClean="0">
                <a:solidFill>
                  <a:schemeClr val="bg1"/>
                </a:solidFill>
              </a:rPr>
              <a:t/>
            </a:r>
            <a:br>
              <a:rPr lang="en-ID" sz="2400" dirty="0" smtClean="0">
                <a:solidFill>
                  <a:schemeClr val="bg1"/>
                </a:solidFill>
              </a:rPr>
            </a:b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  <a:latin typeface="+mj-lt"/>
              </a:rPr>
              <a:t>Twitter:</a:t>
            </a:r>
            <a:r>
              <a:rPr lang="en-ID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chemeClr val="bg1"/>
                </a:solidFill>
                <a:latin typeface="+mj-lt"/>
              </a:rPr>
              <a:t>JavaScriptErika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/>
            </a:r>
            <a:br>
              <a:rPr lang="en-ID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Placeholder 12" descr="JSErika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" b="44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4304270" y="551934"/>
            <a:ext cx="3596529" cy="3517558"/>
            <a:chOff x="11224172" y="-2485631"/>
            <a:chExt cx="5268700" cy="5153012"/>
          </a:xfrm>
          <a:solidFill>
            <a:schemeClr val="bg1">
              <a:alpha val="15000"/>
            </a:schemeClr>
          </a:solidFill>
        </p:grpSpPr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11559373" y="-1257318"/>
              <a:ext cx="333144" cy="314428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15361171" y="-1624257"/>
              <a:ext cx="244304" cy="269361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92"/>
            <p:cNvSpPr>
              <a:spLocks noEditPoints="1"/>
            </p:cNvSpPr>
            <p:nvPr/>
          </p:nvSpPr>
          <p:spPr bwMode="auto">
            <a:xfrm>
              <a:off x="11655568" y="-436519"/>
              <a:ext cx="385621" cy="449890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13862608" y="-2391609"/>
              <a:ext cx="579867" cy="491182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12817893" y="-2139014"/>
              <a:ext cx="339849" cy="392812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85"/>
            <p:cNvSpPr>
              <a:spLocks noEditPoints="1"/>
            </p:cNvSpPr>
            <p:nvPr/>
          </p:nvSpPr>
          <p:spPr bwMode="auto">
            <a:xfrm>
              <a:off x="15584429" y="-1354896"/>
              <a:ext cx="392018" cy="294593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86"/>
            <p:cNvSpPr>
              <a:spLocks noEditPoints="1"/>
            </p:cNvSpPr>
            <p:nvPr/>
          </p:nvSpPr>
          <p:spPr bwMode="auto">
            <a:xfrm>
              <a:off x="14997863" y="-1907382"/>
              <a:ext cx="485460" cy="420544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28"/>
            <p:cNvSpPr>
              <a:spLocks noEditPoints="1"/>
            </p:cNvSpPr>
            <p:nvPr/>
          </p:nvSpPr>
          <p:spPr bwMode="auto">
            <a:xfrm>
              <a:off x="11608728" y="137806"/>
              <a:ext cx="464167" cy="376640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4351372" y="-2185014"/>
              <a:ext cx="434009" cy="402635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5539431" y="-668349"/>
              <a:ext cx="497846" cy="355246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5539431" y="1498625"/>
              <a:ext cx="437016" cy="311839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54"/>
            <p:cNvSpPr>
              <a:spLocks noEditPoints="1"/>
            </p:cNvSpPr>
            <p:nvPr/>
          </p:nvSpPr>
          <p:spPr bwMode="auto">
            <a:xfrm>
              <a:off x="15870659" y="-1175492"/>
              <a:ext cx="448251" cy="448249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3442533" y="-2386348"/>
              <a:ext cx="366675" cy="404283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1245508" y="-811840"/>
              <a:ext cx="585830" cy="617930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897635" y="-820987"/>
              <a:ext cx="364413" cy="260033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161"/>
            <p:cNvSpPr>
              <a:spLocks noEditPoints="1"/>
            </p:cNvSpPr>
            <p:nvPr/>
          </p:nvSpPr>
          <p:spPr bwMode="auto">
            <a:xfrm>
              <a:off x="11450300" y="573731"/>
              <a:ext cx="448251" cy="448249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12355158" y="-2017938"/>
              <a:ext cx="461143" cy="445773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5081615" y="1627672"/>
              <a:ext cx="461143" cy="445773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13197052" y="2055764"/>
              <a:ext cx="644619" cy="484416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15151345" y="1153269"/>
              <a:ext cx="366148" cy="366152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11245837" y="-111199"/>
              <a:ext cx="325814" cy="380117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0" name="Freeform 168"/>
            <p:cNvSpPr>
              <a:spLocks noEditPoints="1"/>
            </p:cNvSpPr>
            <p:nvPr/>
          </p:nvSpPr>
          <p:spPr bwMode="auto">
            <a:xfrm>
              <a:off x="11224172" y="351627"/>
              <a:ext cx="253700" cy="249002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14781928" y="-2307688"/>
              <a:ext cx="350119" cy="338449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2" name="Freeform 170"/>
            <p:cNvSpPr>
              <a:spLocks noEditPoints="1"/>
            </p:cNvSpPr>
            <p:nvPr/>
          </p:nvSpPr>
          <p:spPr bwMode="auto">
            <a:xfrm>
              <a:off x="14927219" y="1977119"/>
              <a:ext cx="448251" cy="448249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4858164" y="1073866"/>
              <a:ext cx="267012" cy="26701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16110617" y="-659242"/>
              <a:ext cx="382255" cy="382258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5" name="Freeform 36"/>
            <p:cNvSpPr>
              <a:spLocks noEditPoints="1"/>
            </p:cNvSpPr>
            <p:nvPr/>
          </p:nvSpPr>
          <p:spPr bwMode="auto">
            <a:xfrm>
              <a:off x="11710826" y="1501192"/>
              <a:ext cx="489995" cy="409290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12384694" y="-1523803"/>
              <a:ext cx="289472" cy="314827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15227927" y="-1287015"/>
              <a:ext cx="269606" cy="269608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1978370" y="-1689964"/>
              <a:ext cx="489995" cy="409290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15615689" y="1074033"/>
              <a:ext cx="377628" cy="356413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14726356" y="1465170"/>
              <a:ext cx="415386" cy="438148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5935860" y="706477"/>
              <a:ext cx="337800" cy="367389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15374702" y="-999883"/>
              <a:ext cx="288166" cy="303956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11994046" y="-1208976"/>
              <a:ext cx="348297" cy="330587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12558337" y="1968284"/>
              <a:ext cx="348297" cy="330587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14527893" y="1977119"/>
              <a:ext cx="361402" cy="403529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6" name="Freeform 14"/>
            <p:cNvSpPr>
              <a:spLocks noEditPoints="1"/>
            </p:cNvSpPr>
            <p:nvPr/>
          </p:nvSpPr>
          <p:spPr bwMode="auto">
            <a:xfrm>
              <a:off x="13695607" y="2217595"/>
              <a:ext cx="385530" cy="449786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6034447" y="-234130"/>
              <a:ext cx="381557" cy="368840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11968320" y="656690"/>
              <a:ext cx="411120" cy="348243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13149193" y="-2485631"/>
              <a:ext cx="334592" cy="352926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0" name="Freeform 54"/>
            <p:cNvSpPr>
              <a:spLocks noEditPoints="1"/>
            </p:cNvSpPr>
            <p:nvPr/>
          </p:nvSpPr>
          <p:spPr bwMode="auto">
            <a:xfrm>
              <a:off x="12144742" y="1599421"/>
              <a:ext cx="382237" cy="443991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15964256" y="152061"/>
              <a:ext cx="394955" cy="432931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11656919" y="-1665285"/>
              <a:ext cx="311400" cy="341342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13756389" y="1449472"/>
              <a:ext cx="294301" cy="245827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14167664" y="2189103"/>
              <a:ext cx="311537" cy="417916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5" name="Freeform 41"/>
            <p:cNvSpPr>
              <a:spLocks noEditPoints="1"/>
            </p:cNvSpPr>
            <p:nvPr/>
          </p:nvSpPr>
          <p:spPr bwMode="auto">
            <a:xfrm>
              <a:off x="12906634" y="2269837"/>
              <a:ext cx="350119" cy="338449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6" name="Freeform 215"/>
            <p:cNvSpPr>
              <a:spLocks noEditPoints="1"/>
            </p:cNvSpPr>
            <p:nvPr/>
          </p:nvSpPr>
          <p:spPr bwMode="auto">
            <a:xfrm>
              <a:off x="14484379" y="1339060"/>
              <a:ext cx="328296" cy="328295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12967229" y="1824315"/>
              <a:ext cx="312497" cy="294008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12592245" y="1377831"/>
              <a:ext cx="502190" cy="529708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15634616" y="-204171"/>
              <a:ext cx="322246" cy="330106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2324607" y="1156596"/>
              <a:ext cx="353121" cy="389339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11797895" y="1071665"/>
              <a:ext cx="375758" cy="356651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2" name="Freeform 17"/>
            <p:cNvSpPr>
              <a:spLocks noEditPoints="1"/>
            </p:cNvSpPr>
            <p:nvPr/>
          </p:nvSpPr>
          <p:spPr bwMode="auto">
            <a:xfrm>
              <a:off x="15583946" y="589717"/>
              <a:ext cx="459369" cy="389113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3" name="Freeform 32"/>
            <p:cNvSpPr>
              <a:spLocks noEditPoints="1"/>
            </p:cNvSpPr>
            <p:nvPr/>
          </p:nvSpPr>
          <p:spPr bwMode="auto">
            <a:xfrm>
              <a:off x="15390605" y="406700"/>
              <a:ext cx="231463" cy="258443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4" name="Freeform 14"/>
            <p:cNvSpPr>
              <a:spLocks noEditPoints="1"/>
            </p:cNvSpPr>
            <p:nvPr/>
          </p:nvSpPr>
          <p:spPr bwMode="auto">
            <a:xfrm>
              <a:off x="13965949" y="1627672"/>
              <a:ext cx="402369" cy="469433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13483786" y="1772776"/>
              <a:ext cx="348345" cy="227182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12396020" y="-2293481"/>
              <a:ext cx="348345" cy="227182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auto">
            <a:xfrm>
              <a:off x="11394151" y="1128265"/>
              <a:ext cx="348345" cy="227182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11997753" y="-1910500"/>
              <a:ext cx="330919" cy="223037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9" name="Freeform 64"/>
            <p:cNvSpPr>
              <a:spLocks noEditPoints="1"/>
            </p:cNvSpPr>
            <p:nvPr/>
          </p:nvSpPr>
          <p:spPr bwMode="auto">
            <a:xfrm>
              <a:off x="13147282" y="1561880"/>
              <a:ext cx="330919" cy="223037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0" name="Freeform 20"/>
            <p:cNvSpPr>
              <a:spLocks noEditPoints="1"/>
            </p:cNvSpPr>
            <p:nvPr/>
          </p:nvSpPr>
          <p:spPr bwMode="auto">
            <a:xfrm>
              <a:off x="15267745" y="798809"/>
              <a:ext cx="288364" cy="267518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1" name="Freeform 38"/>
            <p:cNvSpPr>
              <a:spLocks noEditPoints="1"/>
            </p:cNvSpPr>
            <p:nvPr/>
          </p:nvSpPr>
          <p:spPr bwMode="auto">
            <a:xfrm>
              <a:off x="15651162" y="141710"/>
              <a:ext cx="350481" cy="311790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xmlns="" val="394465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7"/>
          <p:cNvSpPr txBox="1">
            <a:spLocks/>
          </p:cNvSpPr>
          <p:nvPr/>
        </p:nvSpPr>
        <p:spPr>
          <a:xfrm>
            <a:off x="6882726" y="1585373"/>
            <a:ext cx="5063145" cy="16389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800"/>
              </a:lnSpc>
            </a:pPr>
            <a:r>
              <a:rPr lang="en-ID" sz="6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Bring on the</a:t>
            </a:r>
          </a:p>
          <a:p>
            <a:pPr>
              <a:lnSpc>
                <a:spcPts val="6800"/>
              </a:lnSpc>
            </a:pPr>
            <a:r>
              <a:rPr lang="en-ID" sz="8000" b="1" dirty="0" smtClean="0">
                <a:solidFill>
                  <a:srgbClr val="89E0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cringe</a:t>
            </a:r>
            <a:endParaRPr lang="en-US" sz="6600" b="1" dirty="0">
              <a:solidFill>
                <a:srgbClr val="89E0F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1263" y="3625323"/>
            <a:ext cx="4927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b="1" dirty="0" smtClean="0">
                <a:solidFill>
                  <a:schemeClr val="bg1"/>
                </a:solidFill>
                <a:latin typeface="+mj-lt"/>
              </a:rPr>
              <a:t>Mentoring always felt out of reach</a:t>
            </a:r>
          </a:p>
          <a:p>
            <a:pPr>
              <a:lnSpc>
                <a:spcPct val="50000"/>
              </a:lnSpc>
            </a:pPr>
            <a:endParaRPr lang="en-ID" sz="22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ID" sz="2200" b="1" dirty="0" smtClean="0">
                <a:solidFill>
                  <a:schemeClr val="bg1"/>
                </a:solidFill>
                <a:latin typeface="+mj-lt"/>
              </a:rPr>
              <a:t>It doesn’t have to be this way</a:t>
            </a:r>
          </a:p>
          <a:p>
            <a:r>
              <a:rPr lang="en-ID" sz="2200" b="1" dirty="0" smtClean="0">
                <a:solidFill>
                  <a:schemeClr val="bg1"/>
                </a:solidFill>
                <a:latin typeface="+mj-lt"/>
              </a:rPr>
              <a:t>Let’s demystify it</a:t>
            </a:r>
            <a:br>
              <a:rPr lang="en-ID" sz="2200" b="1" dirty="0" smtClean="0">
                <a:solidFill>
                  <a:schemeClr val="bg1"/>
                </a:solidFill>
                <a:latin typeface="+mj-lt"/>
              </a:rPr>
            </a:b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Erika\Desktop\lop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32" y="1466338"/>
            <a:ext cx="6458459" cy="3632884"/>
          </a:xfrm>
          <a:prstGeom prst="rect">
            <a:avLst/>
          </a:prstGeom>
          <a:noFill/>
          <a:ln w="38100">
            <a:solidFill>
              <a:srgbClr val="69D8FF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7128479" y="3491243"/>
            <a:ext cx="4431957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10398" y="3779563"/>
            <a:ext cx="123568" cy="123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06278" y="4284587"/>
            <a:ext cx="123568" cy="123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9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430952" y="1798721"/>
            <a:ext cx="9275805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DEC6F"/>
                </a:solidFill>
                <a:latin typeface="+mj-lt"/>
              </a:rPr>
              <a:t>Mentor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– an experienced or trusted adviser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12139" y="1526995"/>
            <a:ext cx="1997471" cy="1950172"/>
            <a:chOff x="3417888" y="1487488"/>
            <a:chExt cx="1743075" cy="1701800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17888" y="1487488"/>
              <a:ext cx="1743075" cy="170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930650" y="1881188"/>
              <a:ext cx="708025" cy="714375"/>
            </a:xfrm>
            <a:prstGeom prst="ellipse">
              <a:avLst/>
            </a:pr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825875" y="2714625"/>
              <a:ext cx="922338" cy="474663"/>
            </a:xfrm>
            <a:custGeom>
              <a:avLst/>
              <a:gdLst>
                <a:gd name="T0" fmla="*/ 155 w 309"/>
                <a:gd name="T1" fmla="*/ 159 h 159"/>
                <a:gd name="T2" fmla="*/ 309 w 309"/>
                <a:gd name="T3" fmla="*/ 116 h 159"/>
                <a:gd name="T4" fmla="*/ 292 w 309"/>
                <a:gd name="T5" fmla="*/ 57 h 159"/>
                <a:gd name="T6" fmla="*/ 153 w 309"/>
                <a:gd name="T7" fmla="*/ 0 h 159"/>
                <a:gd name="T8" fmla="*/ 15 w 309"/>
                <a:gd name="T9" fmla="*/ 57 h 159"/>
                <a:gd name="T10" fmla="*/ 0 w 309"/>
                <a:gd name="T11" fmla="*/ 115 h 159"/>
                <a:gd name="T12" fmla="*/ 155 w 309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9">
                  <a:moveTo>
                    <a:pt x="155" y="159"/>
                  </a:moveTo>
                  <a:cubicBezTo>
                    <a:pt x="211" y="159"/>
                    <a:pt x="264" y="143"/>
                    <a:pt x="309" y="116"/>
                  </a:cubicBezTo>
                  <a:cubicBezTo>
                    <a:pt x="305" y="97"/>
                    <a:pt x="299" y="75"/>
                    <a:pt x="292" y="57"/>
                  </a:cubicBezTo>
                  <a:cubicBezTo>
                    <a:pt x="273" y="22"/>
                    <a:pt x="153" y="0"/>
                    <a:pt x="153" y="0"/>
                  </a:cubicBezTo>
                  <a:cubicBezTo>
                    <a:pt x="153" y="0"/>
                    <a:pt x="33" y="22"/>
                    <a:pt x="15" y="57"/>
                  </a:cubicBezTo>
                  <a:cubicBezTo>
                    <a:pt x="9" y="76"/>
                    <a:pt x="5" y="97"/>
                    <a:pt x="0" y="115"/>
                  </a:cubicBezTo>
                  <a:cubicBezTo>
                    <a:pt x="45" y="143"/>
                    <a:pt x="98" y="159"/>
                    <a:pt x="155" y="159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283075" y="2714625"/>
              <a:ext cx="465138" cy="474663"/>
            </a:xfrm>
            <a:custGeom>
              <a:avLst/>
              <a:gdLst>
                <a:gd name="T0" fmla="*/ 0 w 156"/>
                <a:gd name="T1" fmla="*/ 159 h 159"/>
                <a:gd name="T2" fmla="*/ 2 w 156"/>
                <a:gd name="T3" fmla="*/ 159 h 159"/>
                <a:gd name="T4" fmla="*/ 156 w 156"/>
                <a:gd name="T5" fmla="*/ 116 h 159"/>
                <a:gd name="T6" fmla="*/ 139 w 156"/>
                <a:gd name="T7" fmla="*/ 57 h 159"/>
                <a:gd name="T8" fmla="*/ 0 w 156"/>
                <a:gd name="T9" fmla="*/ 0 h 159"/>
                <a:gd name="T10" fmla="*/ 0 w 156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9">
                  <a:moveTo>
                    <a:pt x="0" y="159"/>
                  </a:moveTo>
                  <a:cubicBezTo>
                    <a:pt x="1" y="159"/>
                    <a:pt x="2" y="159"/>
                    <a:pt x="2" y="159"/>
                  </a:cubicBezTo>
                  <a:cubicBezTo>
                    <a:pt x="58" y="159"/>
                    <a:pt x="111" y="143"/>
                    <a:pt x="156" y="116"/>
                  </a:cubicBezTo>
                  <a:cubicBezTo>
                    <a:pt x="152" y="97"/>
                    <a:pt x="146" y="75"/>
                    <a:pt x="139" y="57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187825" y="2498725"/>
              <a:ext cx="193675" cy="325438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4187825" y="2498725"/>
              <a:ext cx="193675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283075" y="2498725"/>
              <a:ext cx="98425" cy="325438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283075" y="2498725"/>
              <a:ext cx="98425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187825" y="2498725"/>
              <a:ext cx="95250" cy="223838"/>
            </a:xfrm>
            <a:custGeom>
              <a:avLst/>
              <a:gdLst>
                <a:gd name="T0" fmla="*/ 32 w 32"/>
                <a:gd name="T1" fmla="*/ 0 h 75"/>
                <a:gd name="T2" fmla="*/ 0 w 32"/>
                <a:gd name="T3" fmla="*/ 0 h 75"/>
                <a:gd name="T4" fmla="*/ 0 w 32"/>
                <a:gd name="T5" fmla="*/ 51 h 75"/>
                <a:gd name="T6" fmla="*/ 32 w 32"/>
                <a:gd name="T7" fmla="*/ 75 h 75"/>
                <a:gd name="T8" fmla="*/ 32 w 3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63"/>
                    <a:pt x="18" y="72"/>
                    <a:pt x="32" y="7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283075" y="2498725"/>
              <a:ext cx="98425" cy="230188"/>
            </a:xfrm>
            <a:custGeom>
              <a:avLst/>
              <a:gdLst>
                <a:gd name="T0" fmla="*/ 33 w 33"/>
                <a:gd name="T1" fmla="*/ 0 h 77"/>
                <a:gd name="T2" fmla="*/ 0 w 33"/>
                <a:gd name="T3" fmla="*/ 0 h 77"/>
                <a:gd name="T4" fmla="*/ 0 w 33"/>
                <a:gd name="T5" fmla="*/ 75 h 77"/>
                <a:gd name="T6" fmla="*/ 15 w 33"/>
                <a:gd name="T7" fmla="*/ 77 h 77"/>
                <a:gd name="T8" fmla="*/ 33 w 33"/>
                <a:gd name="T9" fmla="*/ 74 h 77"/>
                <a:gd name="T10" fmla="*/ 33 w 33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6"/>
                    <a:pt x="10" y="77"/>
                    <a:pt x="15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032250" y="1974850"/>
              <a:ext cx="501650" cy="688975"/>
            </a:xfrm>
            <a:prstGeom prst="ellipse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429125" y="2230438"/>
              <a:ext cx="179388" cy="209550"/>
            </a:xfrm>
            <a:custGeom>
              <a:avLst/>
              <a:gdLst>
                <a:gd name="T0" fmla="*/ 26 w 60"/>
                <a:gd name="T1" fmla="*/ 68 h 70"/>
                <a:gd name="T2" fmla="*/ 3 w 60"/>
                <a:gd name="T3" fmla="*/ 32 h 70"/>
                <a:gd name="T4" fmla="*/ 35 w 60"/>
                <a:gd name="T5" fmla="*/ 2 h 70"/>
                <a:gd name="T6" fmla="*/ 58 w 60"/>
                <a:gd name="T7" fmla="*/ 38 h 70"/>
                <a:gd name="T8" fmla="*/ 26 w 60"/>
                <a:gd name="T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26" y="68"/>
                  </a:moveTo>
                  <a:cubicBezTo>
                    <a:pt x="10" y="67"/>
                    <a:pt x="0" y="51"/>
                    <a:pt x="3" y="32"/>
                  </a:cubicBezTo>
                  <a:cubicBezTo>
                    <a:pt x="5" y="14"/>
                    <a:pt x="20" y="0"/>
                    <a:pt x="35" y="2"/>
                  </a:cubicBezTo>
                  <a:cubicBezTo>
                    <a:pt x="50" y="3"/>
                    <a:pt x="60" y="19"/>
                    <a:pt x="58" y="38"/>
                  </a:cubicBezTo>
                  <a:cubicBezTo>
                    <a:pt x="55" y="56"/>
                    <a:pt x="41" y="70"/>
                    <a:pt x="26" y="68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960813" y="2230438"/>
              <a:ext cx="179388" cy="209550"/>
            </a:xfrm>
            <a:custGeom>
              <a:avLst/>
              <a:gdLst>
                <a:gd name="T0" fmla="*/ 3 w 60"/>
                <a:gd name="T1" fmla="*/ 38 h 70"/>
                <a:gd name="T2" fmla="*/ 26 w 60"/>
                <a:gd name="T3" fmla="*/ 2 h 70"/>
                <a:gd name="T4" fmla="*/ 58 w 60"/>
                <a:gd name="T5" fmla="*/ 32 h 70"/>
                <a:gd name="T6" fmla="*/ 35 w 60"/>
                <a:gd name="T7" fmla="*/ 68 h 70"/>
                <a:gd name="T8" fmla="*/ 3 w 60"/>
                <a:gd name="T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3" y="38"/>
                  </a:moveTo>
                  <a:cubicBezTo>
                    <a:pt x="0" y="19"/>
                    <a:pt x="10" y="3"/>
                    <a:pt x="26" y="2"/>
                  </a:cubicBezTo>
                  <a:cubicBezTo>
                    <a:pt x="41" y="0"/>
                    <a:pt x="55" y="14"/>
                    <a:pt x="58" y="32"/>
                  </a:cubicBezTo>
                  <a:cubicBezTo>
                    <a:pt x="60" y="51"/>
                    <a:pt x="50" y="67"/>
                    <a:pt x="35" y="68"/>
                  </a:cubicBezTo>
                  <a:cubicBezTo>
                    <a:pt x="20" y="70"/>
                    <a:pt x="5" y="56"/>
                    <a:pt x="3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283075" y="1974850"/>
              <a:ext cx="250825" cy="688975"/>
            </a:xfrm>
            <a:custGeom>
              <a:avLst/>
              <a:gdLst>
                <a:gd name="T0" fmla="*/ 84 w 84"/>
                <a:gd name="T1" fmla="*/ 107 h 231"/>
                <a:gd name="T2" fmla="*/ 0 w 84"/>
                <a:gd name="T3" fmla="*/ 0 h 231"/>
                <a:gd name="T4" fmla="*/ 0 w 84"/>
                <a:gd name="T5" fmla="*/ 231 h 231"/>
                <a:gd name="T6" fmla="*/ 84 w 84"/>
                <a:gd name="T7" fmla="*/ 10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231">
                  <a:moveTo>
                    <a:pt x="84" y="107"/>
                  </a:moveTo>
                  <a:cubicBezTo>
                    <a:pt x="84" y="39"/>
                    <a:pt x="47" y="0"/>
                    <a:pt x="0" y="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7" y="231"/>
                    <a:pt x="84" y="17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014788" y="1911350"/>
              <a:ext cx="539750" cy="325438"/>
            </a:xfrm>
            <a:custGeom>
              <a:avLst/>
              <a:gdLst>
                <a:gd name="T0" fmla="*/ 95 w 181"/>
                <a:gd name="T1" fmla="*/ 0 h 109"/>
                <a:gd name="T2" fmla="*/ 0 w 181"/>
                <a:gd name="T3" fmla="*/ 109 h 109"/>
                <a:gd name="T4" fmla="*/ 0 w 181"/>
                <a:gd name="T5" fmla="*/ 109 h 109"/>
                <a:gd name="T6" fmla="*/ 47 w 181"/>
                <a:gd name="T7" fmla="*/ 109 h 109"/>
                <a:gd name="T8" fmla="*/ 51 w 181"/>
                <a:gd name="T9" fmla="*/ 74 h 109"/>
                <a:gd name="T10" fmla="*/ 51 w 181"/>
                <a:gd name="T11" fmla="*/ 109 h 109"/>
                <a:gd name="T12" fmla="*/ 99 w 181"/>
                <a:gd name="T13" fmla="*/ 109 h 109"/>
                <a:gd name="T14" fmla="*/ 99 w 181"/>
                <a:gd name="T15" fmla="*/ 74 h 109"/>
                <a:gd name="T16" fmla="*/ 108 w 181"/>
                <a:gd name="T17" fmla="*/ 109 h 109"/>
                <a:gd name="T18" fmla="*/ 138 w 181"/>
                <a:gd name="T19" fmla="*/ 109 h 109"/>
                <a:gd name="T20" fmla="*/ 138 w 181"/>
                <a:gd name="T21" fmla="*/ 80 h 109"/>
                <a:gd name="T22" fmla="*/ 146 w 181"/>
                <a:gd name="T23" fmla="*/ 109 h 109"/>
                <a:gd name="T24" fmla="*/ 181 w 181"/>
                <a:gd name="T25" fmla="*/ 109 h 109"/>
                <a:gd name="T26" fmla="*/ 181 w 181"/>
                <a:gd name="T27" fmla="*/ 109 h 109"/>
                <a:gd name="T28" fmla="*/ 95 w 181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09">
                  <a:moveTo>
                    <a:pt x="95" y="0"/>
                  </a:moveTo>
                  <a:cubicBezTo>
                    <a:pt x="45" y="0"/>
                    <a:pt x="0" y="56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56"/>
                    <a:pt x="145" y="0"/>
                    <a:pt x="95" y="0"/>
                  </a:cubicBezTo>
                  <a:close/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452938" y="1727200"/>
              <a:ext cx="517525" cy="858838"/>
            </a:xfrm>
            <a:custGeom>
              <a:avLst/>
              <a:gdLst>
                <a:gd name="T0" fmla="*/ 0 w 173"/>
                <a:gd name="T1" fmla="*/ 98 h 288"/>
                <a:gd name="T2" fmla="*/ 109 w 173"/>
                <a:gd name="T3" fmla="*/ 52 h 288"/>
                <a:gd name="T4" fmla="*/ 160 w 173"/>
                <a:gd name="T5" fmla="*/ 251 h 288"/>
                <a:gd name="T6" fmla="*/ 75 w 173"/>
                <a:gd name="T7" fmla="*/ 187 h 288"/>
                <a:gd name="T8" fmla="*/ 34 w 173"/>
                <a:gd name="T9" fmla="*/ 1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8">
                  <a:moveTo>
                    <a:pt x="0" y="98"/>
                  </a:moveTo>
                  <a:cubicBezTo>
                    <a:pt x="0" y="98"/>
                    <a:pt x="45" y="0"/>
                    <a:pt x="109" y="52"/>
                  </a:cubicBezTo>
                  <a:cubicBezTo>
                    <a:pt x="173" y="103"/>
                    <a:pt x="63" y="261"/>
                    <a:pt x="160" y="251"/>
                  </a:cubicBezTo>
                  <a:cubicBezTo>
                    <a:pt x="126" y="288"/>
                    <a:pt x="79" y="268"/>
                    <a:pt x="75" y="187"/>
                  </a:cubicBezTo>
                  <a:cubicBezTo>
                    <a:pt x="71" y="106"/>
                    <a:pt x="34" y="135"/>
                    <a:pt x="34" y="135"/>
                  </a:cubicBezTo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602038" y="1727200"/>
              <a:ext cx="517525" cy="849313"/>
            </a:xfrm>
            <a:custGeom>
              <a:avLst/>
              <a:gdLst>
                <a:gd name="T0" fmla="*/ 173 w 173"/>
                <a:gd name="T1" fmla="*/ 98 h 285"/>
                <a:gd name="T2" fmla="*/ 64 w 173"/>
                <a:gd name="T3" fmla="*/ 52 h 285"/>
                <a:gd name="T4" fmla="*/ 10 w 173"/>
                <a:gd name="T5" fmla="*/ 248 h 285"/>
                <a:gd name="T6" fmla="*/ 98 w 173"/>
                <a:gd name="T7" fmla="*/ 187 h 285"/>
                <a:gd name="T8" fmla="*/ 139 w 173"/>
                <a:gd name="T9" fmla="*/ 13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5">
                  <a:moveTo>
                    <a:pt x="173" y="98"/>
                  </a:moveTo>
                  <a:cubicBezTo>
                    <a:pt x="173" y="98"/>
                    <a:pt x="128" y="0"/>
                    <a:pt x="64" y="52"/>
                  </a:cubicBezTo>
                  <a:cubicBezTo>
                    <a:pt x="0" y="103"/>
                    <a:pt x="108" y="258"/>
                    <a:pt x="10" y="248"/>
                  </a:cubicBezTo>
                  <a:cubicBezTo>
                    <a:pt x="45" y="285"/>
                    <a:pt x="94" y="268"/>
                    <a:pt x="98" y="187"/>
                  </a:cubicBezTo>
                  <a:cubicBezTo>
                    <a:pt x="102" y="106"/>
                    <a:pt x="139" y="135"/>
                    <a:pt x="139" y="135"/>
                  </a:cubicBezTo>
                </a:path>
              </a:pathLst>
            </a:custGeom>
            <a:solidFill>
              <a:srgbClr val="10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825875" y="2809875"/>
              <a:ext cx="922338" cy="379413"/>
            </a:xfrm>
            <a:custGeom>
              <a:avLst/>
              <a:gdLst>
                <a:gd name="T0" fmla="*/ 155 w 309"/>
                <a:gd name="T1" fmla="*/ 127 h 127"/>
                <a:gd name="T2" fmla="*/ 309 w 309"/>
                <a:gd name="T3" fmla="*/ 84 h 127"/>
                <a:gd name="T4" fmla="*/ 292 w 309"/>
                <a:gd name="T5" fmla="*/ 25 h 127"/>
                <a:gd name="T6" fmla="*/ 260 w 309"/>
                <a:gd name="T7" fmla="*/ 0 h 127"/>
                <a:gd name="T8" fmla="*/ 153 w 309"/>
                <a:gd name="T9" fmla="*/ 7 h 127"/>
                <a:gd name="T10" fmla="*/ 47 w 309"/>
                <a:gd name="T11" fmla="*/ 0 h 127"/>
                <a:gd name="T12" fmla="*/ 15 w 309"/>
                <a:gd name="T13" fmla="*/ 25 h 127"/>
                <a:gd name="T14" fmla="*/ 0 w 309"/>
                <a:gd name="T15" fmla="*/ 83 h 127"/>
                <a:gd name="T16" fmla="*/ 155 w 309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127">
                  <a:moveTo>
                    <a:pt x="155" y="127"/>
                  </a:moveTo>
                  <a:cubicBezTo>
                    <a:pt x="211" y="127"/>
                    <a:pt x="264" y="111"/>
                    <a:pt x="309" y="84"/>
                  </a:cubicBezTo>
                  <a:cubicBezTo>
                    <a:pt x="305" y="65"/>
                    <a:pt x="299" y="43"/>
                    <a:pt x="292" y="25"/>
                  </a:cubicBezTo>
                  <a:cubicBezTo>
                    <a:pt x="287" y="16"/>
                    <a:pt x="275" y="7"/>
                    <a:pt x="260" y="0"/>
                  </a:cubicBezTo>
                  <a:cubicBezTo>
                    <a:pt x="237" y="4"/>
                    <a:pt x="198" y="7"/>
                    <a:pt x="153" y="7"/>
                  </a:cubicBezTo>
                  <a:cubicBezTo>
                    <a:pt x="109" y="7"/>
                    <a:pt x="70" y="4"/>
                    <a:pt x="47" y="0"/>
                  </a:cubicBezTo>
                  <a:cubicBezTo>
                    <a:pt x="32" y="7"/>
                    <a:pt x="20" y="16"/>
                    <a:pt x="15" y="25"/>
                  </a:cubicBezTo>
                  <a:cubicBezTo>
                    <a:pt x="9" y="44"/>
                    <a:pt x="5" y="65"/>
                    <a:pt x="0" y="83"/>
                  </a:cubicBezTo>
                  <a:cubicBezTo>
                    <a:pt x="45" y="111"/>
                    <a:pt x="98" y="127"/>
                    <a:pt x="155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930650" y="1944688"/>
              <a:ext cx="161925" cy="187325"/>
            </a:xfrm>
            <a:custGeom>
              <a:avLst/>
              <a:gdLst>
                <a:gd name="T0" fmla="*/ 11 w 54"/>
                <a:gd name="T1" fmla="*/ 62 h 63"/>
                <a:gd name="T2" fmla="*/ 8 w 54"/>
                <a:gd name="T3" fmla="*/ 60 h 63"/>
                <a:gd name="T4" fmla="*/ 13 w 54"/>
                <a:gd name="T5" fmla="*/ 20 h 63"/>
                <a:gd name="T6" fmla="*/ 43 w 54"/>
                <a:gd name="T7" fmla="*/ 0 h 63"/>
                <a:gd name="T8" fmla="*/ 50 w 54"/>
                <a:gd name="T9" fmla="*/ 2 h 63"/>
                <a:gd name="T10" fmla="*/ 52 w 54"/>
                <a:gd name="T11" fmla="*/ 5 h 63"/>
                <a:gd name="T12" fmla="*/ 54 w 54"/>
                <a:gd name="T13" fmla="*/ 7 h 63"/>
                <a:gd name="T14" fmla="*/ 51 w 54"/>
                <a:gd name="T15" fmla="*/ 6 h 63"/>
                <a:gd name="T16" fmla="*/ 48 w 54"/>
                <a:gd name="T17" fmla="*/ 6 h 63"/>
                <a:gd name="T18" fmla="*/ 20 w 54"/>
                <a:gd name="T19" fmla="*/ 25 h 63"/>
                <a:gd name="T20" fmla="*/ 12 w 54"/>
                <a:gd name="T21" fmla="*/ 61 h 63"/>
                <a:gd name="T22" fmla="*/ 14 w 54"/>
                <a:gd name="T23" fmla="*/ 63 h 63"/>
                <a:gd name="T24" fmla="*/ 11 w 54"/>
                <a:gd name="T25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11" y="62"/>
                  </a:moveTo>
                  <a:cubicBezTo>
                    <a:pt x="10" y="62"/>
                    <a:pt x="9" y="61"/>
                    <a:pt x="8" y="60"/>
                  </a:cubicBezTo>
                  <a:cubicBezTo>
                    <a:pt x="0" y="54"/>
                    <a:pt x="2" y="36"/>
                    <a:pt x="13" y="20"/>
                  </a:cubicBezTo>
                  <a:cubicBezTo>
                    <a:pt x="22" y="8"/>
                    <a:pt x="33" y="0"/>
                    <a:pt x="43" y="0"/>
                  </a:cubicBezTo>
                  <a:cubicBezTo>
                    <a:pt x="45" y="0"/>
                    <a:pt x="48" y="1"/>
                    <a:pt x="50" y="2"/>
                  </a:cubicBezTo>
                  <a:cubicBezTo>
                    <a:pt x="51" y="3"/>
                    <a:pt x="52" y="4"/>
                    <a:pt x="52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39" y="6"/>
                    <a:pt x="28" y="13"/>
                    <a:pt x="20" y="25"/>
                  </a:cubicBezTo>
                  <a:cubicBezTo>
                    <a:pt x="10" y="38"/>
                    <a:pt x="7" y="53"/>
                    <a:pt x="12" y="61"/>
                  </a:cubicBezTo>
                  <a:cubicBezTo>
                    <a:pt x="14" y="63"/>
                    <a:pt x="14" y="63"/>
                    <a:pt x="14" y="63"/>
                  </a:cubicBezTo>
                  <a:lnTo>
                    <a:pt x="11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489450" y="1944688"/>
              <a:ext cx="160338" cy="187325"/>
            </a:xfrm>
            <a:custGeom>
              <a:avLst/>
              <a:gdLst>
                <a:gd name="T0" fmla="*/ 42 w 54"/>
                <a:gd name="T1" fmla="*/ 62 h 63"/>
                <a:gd name="T2" fmla="*/ 45 w 54"/>
                <a:gd name="T3" fmla="*/ 60 h 63"/>
                <a:gd name="T4" fmla="*/ 40 w 54"/>
                <a:gd name="T5" fmla="*/ 20 h 63"/>
                <a:gd name="T6" fmla="*/ 11 w 54"/>
                <a:gd name="T7" fmla="*/ 0 h 63"/>
                <a:gd name="T8" fmla="*/ 4 w 54"/>
                <a:gd name="T9" fmla="*/ 2 h 63"/>
                <a:gd name="T10" fmla="*/ 1 w 54"/>
                <a:gd name="T11" fmla="*/ 5 h 63"/>
                <a:gd name="T12" fmla="*/ 0 w 54"/>
                <a:gd name="T13" fmla="*/ 7 h 63"/>
                <a:gd name="T14" fmla="*/ 2 w 54"/>
                <a:gd name="T15" fmla="*/ 6 h 63"/>
                <a:gd name="T16" fmla="*/ 6 w 54"/>
                <a:gd name="T17" fmla="*/ 6 h 63"/>
                <a:gd name="T18" fmla="*/ 34 w 54"/>
                <a:gd name="T19" fmla="*/ 25 h 63"/>
                <a:gd name="T20" fmla="*/ 41 w 54"/>
                <a:gd name="T21" fmla="*/ 61 h 63"/>
                <a:gd name="T22" fmla="*/ 40 w 54"/>
                <a:gd name="T23" fmla="*/ 63 h 63"/>
                <a:gd name="T24" fmla="*/ 42 w 54"/>
                <a:gd name="T25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42" y="62"/>
                  </a:moveTo>
                  <a:cubicBezTo>
                    <a:pt x="43" y="62"/>
                    <a:pt x="44" y="61"/>
                    <a:pt x="45" y="60"/>
                  </a:cubicBezTo>
                  <a:cubicBezTo>
                    <a:pt x="54" y="54"/>
                    <a:pt x="52" y="36"/>
                    <a:pt x="40" y="20"/>
                  </a:cubicBezTo>
                  <a:cubicBezTo>
                    <a:pt x="32" y="8"/>
                    <a:pt x="20" y="0"/>
                    <a:pt x="11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6"/>
                    <a:pt x="6" y="6"/>
                  </a:cubicBezTo>
                  <a:cubicBezTo>
                    <a:pt x="14" y="6"/>
                    <a:pt x="25" y="13"/>
                    <a:pt x="34" y="25"/>
                  </a:cubicBezTo>
                  <a:cubicBezTo>
                    <a:pt x="43" y="38"/>
                    <a:pt x="47" y="53"/>
                    <a:pt x="41" y="61"/>
                  </a:cubicBezTo>
                  <a:cubicBezTo>
                    <a:pt x="40" y="63"/>
                    <a:pt x="40" y="63"/>
                    <a:pt x="40" y="63"/>
                  </a:cubicBezTo>
                  <a:lnTo>
                    <a:pt x="42" y="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336682" y="3284353"/>
            <a:ext cx="1981099" cy="1979280"/>
            <a:chOff x="8670792" y="4708323"/>
            <a:chExt cx="2151652" cy="2149677"/>
          </a:xfrm>
        </p:grpSpPr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8670792" y="4708323"/>
              <a:ext cx="2151652" cy="21496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172646" y="6235621"/>
              <a:ext cx="1155846" cy="622379"/>
            </a:xfrm>
            <a:custGeom>
              <a:avLst/>
              <a:gdLst>
                <a:gd name="T0" fmla="*/ 294 w 311"/>
                <a:gd name="T1" fmla="*/ 57 h 168"/>
                <a:gd name="T2" fmla="*/ 155 w 311"/>
                <a:gd name="T3" fmla="*/ 0 h 168"/>
                <a:gd name="T4" fmla="*/ 16 w 311"/>
                <a:gd name="T5" fmla="*/ 57 h 168"/>
                <a:gd name="T6" fmla="*/ 0 w 311"/>
                <a:gd name="T7" fmla="*/ 124 h 168"/>
                <a:gd name="T8" fmla="*/ 155 w 311"/>
                <a:gd name="T9" fmla="*/ 168 h 168"/>
                <a:gd name="T10" fmla="*/ 311 w 311"/>
                <a:gd name="T11" fmla="*/ 122 h 168"/>
                <a:gd name="T12" fmla="*/ 294 w 311"/>
                <a:gd name="T13" fmla="*/ 5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8">
                  <a:moveTo>
                    <a:pt x="294" y="57"/>
                  </a:moveTo>
                  <a:cubicBezTo>
                    <a:pt x="275" y="22"/>
                    <a:pt x="155" y="0"/>
                    <a:pt x="155" y="0"/>
                  </a:cubicBezTo>
                  <a:cubicBezTo>
                    <a:pt x="155" y="0"/>
                    <a:pt x="35" y="22"/>
                    <a:pt x="16" y="57"/>
                  </a:cubicBezTo>
                  <a:cubicBezTo>
                    <a:pt x="10" y="79"/>
                    <a:pt x="4" y="103"/>
                    <a:pt x="0" y="124"/>
                  </a:cubicBezTo>
                  <a:cubicBezTo>
                    <a:pt x="45" y="152"/>
                    <a:pt x="98" y="168"/>
                    <a:pt x="155" y="168"/>
                  </a:cubicBezTo>
                  <a:cubicBezTo>
                    <a:pt x="213" y="168"/>
                    <a:pt x="266" y="152"/>
                    <a:pt x="311" y="122"/>
                  </a:cubicBezTo>
                  <a:cubicBezTo>
                    <a:pt x="307" y="102"/>
                    <a:pt x="301" y="77"/>
                    <a:pt x="294" y="57"/>
                  </a:cubicBezTo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9747606" y="6235621"/>
              <a:ext cx="580887" cy="622379"/>
            </a:xfrm>
            <a:custGeom>
              <a:avLst/>
              <a:gdLst>
                <a:gd name="T0" fmla="*/ 0 w 156"/>
                <a:gd name="T1" fmla="*/ 168 h 168"/>
                <a:gd name="T2" fmla="*/ 156 w 156"/>
                <a:gd name="T3" fmla="*/ 122 h 168"/>
                <a:gd name="T4" fmla="*/ 139 w 156"/>
                <a:gd name="T5" fmla="*/ 57 h 168"/>
                <a:gd name="T6" fmla="*/ 0 w 156"/>
                <a:gd name="T7" fmla="*/ 0 h 168"/>
                <a:gd name="T8" fmla="*/ 0 w 15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68">
                  <a:moveTo>
                    <a:pt x="0" y="168"/>
                  </a:moveTo>
                  <a:cubicBezTo>
                    <a:pt x="58" y="168"/>
                    <a:pt x="111" y="152"/>
                    <a:pt x="156" y="122"/>
                  </a:cubicBezTo>
                  <a:cubicBezTo>
                    <a:pt x="152" y="102"/>
                    <a:pt x="146" y="77"/>
                    <a:pt x="139" y="57"/>
                  </a:cubicBezTo>
                  <a:cubicBezTo>
                    <a:pt x="120" y="22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25106" y="5966911"/>
              <a:ext cx="245000" cy="405041"/>
            </a:xfrm>
            <a:prstGeom prst="rect">
              <a:avLst/>
            </a:pr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9625106" y="5966911"/>
              <a:ext cx="245000" cy="40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9747606" y="5966911"/>
              <a:ext cx="122500" cy="405041"/>
            </a:xfrm>
            <a:prstGeom prst="rect">
              <a:avLst/>
            </a:pr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9747606" y="5966911"/>
              <a:ext cx="122500" cy="40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9625106" y="5966911"/>
              <a:ext cx="122500" cy="278589"/>
            </a:xfrm>
            <a:custGeom>
              <a:avLst/>
              <a:gdLst>
                <a:gd name="T0" fmla="*/ 33 w 33"/>
                <a:gd name="T1" fmla="*/ 0 h 75"/>
                <a:gd name="T2" fmla="*/ 0 w 33"/>
                <a:gd name="T3" fmla="*/ 0 h 75"/>
                <a:gd name="T4" fmla="*/ 0 w 33"/>
                <a:gd name="T5" fmla="*/ 50 h 75"/>
                <a:gd name="T6" fmla="*/ 33 w 33"/>
                <a:gd name="T7" fmla="*/ 75 h 75"/>
                <a:gd name="T8" fmla="*/ 33 w 3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" y="63"/>
                    <a:pt x="19" y="72"/>
                    <a:pt x="33" y="7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EC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9747606" y="5966911"/>
              <a:ext cx="122500" cy="286492"/>
            </a:xfrm>
            <a:custGeom>
              <a:avLst/>
              <a:gdLst>
                <a:gd name="T0" fmla="*/ 33 w 33"/>
                <a:gd name="T1" fmla="*/ 0 h 77"/>
                <a:gd name="T2" fmla="*/ 0 w 33"/>
                <a:gd name="T3" fmla="*/ 0 h 77"/>
                <a:gd name="T4" fmla="*/ 0 w 33"/>
                <a:gd name="T5" fmla="*/ 75 h 77"/>
                <a:gd name="T6" fmla="*/ 14 w 33"/>
                <a:gd name="T7" fmla="*/ 77 h 77"/>
                <a:gd name="T8" fmla="*/ 33 w 33"/>
                <a:gd name="T9" fmla="*/ 74 h 77"/>
                <a:gd name="T10" fmla="*/ 33 w 33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6"/>
                    <a:pt x="10" y="77"/>
                    <a:pt x="14" y="77"/>
                  </a:cubicBezTo>
                  <a:cubicBezTo>
                    <a:pt x="21" y="77"/>
                    <a:pt x="27" y="76"/>
                    <a:pt x="33" y="7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E1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9437404" y="5314896"/>
              <a:ext cx="622379" cy="853548"/>
            </a:xfrm>
            <a:custGeom>
              <a:avLst/>
              <a:gdLst>
                <a:gd name="T0" fmla="*/ 168 w 168"/>
                <a:gd name="T1" fmla="*/ 107 h 230"/>
                <a:gd name="T2" fmla="*/ 84 w 168"/>
                <a:gd name="T3" fmla="*/ 0 h 230"/>
                <a:gd name="T4" fmla="*/ 0 w 168"/>
                <a:gd name="T5" fmla="*/ 107 h 230"/>
                <a:gd name="T6" fmla="*/ 84 w 168"/>
                <a:gd name="T7" fmla="*/ 230 h 230"/>
                <a:gd name="T8" fmla="*/ 168 w 168"/>
                <a:gd name="T9" fmla="*/ 1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30">
                  <a:moveTo>
                    <a:pt x="168" y="107"/>
                  </a:moveTo>
                  <a:cubicBezTo>
                    <a:pt x="168" y="39"/>
                    <a:pt x="130" y="0"/>
                    <a:pt x="84" y="0"/>
                  </a:cubicBezTo>
                  <a:cubicBezTo>
                    <a:pt x="37" y="0"/>
                    <a:pt x="0" y="39"/>
                    <a:pt x="0" y="107"/>
                  </a:cubicBezTo>
                  <a:cubicBezTo>
                    <a:pt x="0" y="199"/>
                    <a:pt x="37" y="230"/>
                    <a:pt x="84" y="230"/>
                  </a:cubicBezTo>
                  <a:cubicBezTo>
                    <a:pt x="130" y="230"/>
                    <a:pt x="168" y="195"/>
                    <a:pt x="168" y="107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919501" y="5629048"/>
              <a:ext cx="223267" cy="264758"/>
            </a:xfrm>
            <a:custGeom>
              <a:avLst/>
              <a:gdLst>
                <a:gd name="T0" fmla="*/ 25 w 60"/>
                <a:gd name="T1" fmla="*/ 69 h 71"/>
                <a:gd name="T2" fmla="*/ 2 w 60"/>
                <a:gd name="T3" fmla="*/ 33 h 71"/>
                <a:gd name="T4" fmla="*/ 34 w 60"/>
                <a:gd name="T5" fmla="*/ 2 h 71"/>
                <a:gd name="T6" fmla="*/ 57 w 60"/>
                <a:gd name="T7" fmla="*/ 38 h 71"/>
                <a:gd name="T8" fmla="*/ 25 w 60"/>
                <a:gd name="T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25" y="69"/>
                  </a:moveTo>
                  <a:cubicBezTo>
                    <a:pt x="10" y="68"/>
                    <a:pt x="0" y="51"/>
                    <a:pt x="2" y="33"/>
                  </a:cubicBezTo>
                  <a:cubicBezTo>
                    <a:pt x="5" y="14"/>
                    <a:pt x="19" y="0"/>
                    <a:pt x="34" y="2"/>
                  </a:cubicBezTo>
                  <a:cubicBezTo>
                    <a:pt x="50" y="3"/>
                    <a:pt x="60" y="20"/>
                    <a:pt x="57" y="38"/>
                  </a:cubicBezTo>
                  <a:cubicBezTo>
                    <a:pt x="55" y="57"/>
                    <a:pt x="40" y="71"/>
                    <a:pt x="25" y="69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358372" y="5629048"/>
              <a:ext cx="223267" cy="264758"/>
            </a:xfrm>
            <a:custGeom>
              <a:avLst/>
              <a:gdLst>
                <a:gd name="T0" fmla="*/ 2 w 60"/>
                <a:gd name="T1" fmla="*/ 38 h 71"/>
                <a:gd name="T2" fmla="*/ 25 w 60"/>
                <a:gd name="T3" fmla="*/ 2 h 71"/>
                <a:gd name="T4" fmla="*/ 57 w 60"/>
                <a:gd name="T5" fmla="*/ 33 h 71"/>
                <a:gd name="T6" fmla="*/ 34 w 60"/>
                <a:gd name="T7" fmla="*/ 69 h 71"/>
                <a:gd name="T8" fmla="*/ 2 w 60"/>
                <a:gd name="T9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2" y="38"/>
                  </a:moveTo>
                  <a:cubicBezTo>
                    <a:pt x="0" y="20"/>
                    <a:pt x="10" y="3"/>
                    <a:pt x="25" y="2"/>
                  </a:cubicBezTo>
                  <a:cubicBezTo>
                    <a:pt x="40" y="0"/>
                    <a:pt x="55" y="14"/>
                    <a:pt x="57" y="33"/>
                  </a:cubicBezTo>
                  <a:cubicBezTo>
                    <a:pt x="60" y="51"/>
                    <a:pt x="49" y="68"/>
                    <a:pt x="34" y="69"/>
                  </a:cubicBezTo>
                  <a:cubicBezTo>
                    <a:pt x="19" y="71"/>
                    <a:pt x="5" y="57"/>
                    <a:pt x="2" y="38"/>
                  </a:cubicBez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9747606" y="5314896"/>
              <a:ext cx="312177" cy="853548"/>
            </a:xfrm>
            <a:custGeom>
              <a:avLst/>
              <a:gdLst>
                <a:gd name="T0" fmla="*/ 84 w 84"/>
                <a:gd name="T1" fmla="*/ 107 h 230"/>
                <a:gd name="T2" fmla="*/ 0 w 84"/>
                <a:gd name="T3" fmla="*/ 0 h 230"/>
                <a:gd name="T4" fmla="*/ 0 w 84"/>
                <a:gd name="T5" fmla="*/ 230 h 230"/>
                <a:gd name="T6" fmla="*/ 84 w 84"/>
                <a:gd name="T7" fmla="*/ 10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230">
                  <a:moveTo>
                    <a:pt x="84" y="107"/>
                  </a:moveTo>
                  <a:cubicBezTo>
                    <a:pt x="84" y="39"/>
                    <a:pt x="46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46" y="230"/>
                    <a:pt x="84" y="195"/>
                    <a:pt x="84" y="107"/>
                  </a:cubicBezTo>
                  <a:close/>
                </a:path>
              </a:pathLst>
            </a:custGeom>
            <a:solidFill>
              <a:srgbClr val="E4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9172646" y="6275137"/>
              <a:ext cx="1155846" cy="582863"/>
            </a:xfrm>
            <a:custGeom>
              <a:avLst/>
              <a:gdLst>
                <a:gd name="T0" fmla="*/ 294 w 311"/>
                <a:gd name="T1" fmla="*/ 46 h 157"/>
                <a:gd name="T2" fmla="*/ 201 w 311"/>
                <a:gd name="T3" fmla="*/ 0 h 157"/>
                <a:gd name="T4" fmla="*/ 155 w 311"/>
                <a:gd name="T5" fmla="*/ 53 h 157"/>
                <a:gd name="T6" fmla="*/ 108 w 311"/>
                <a:gd name="T7" fmla="*/ 0 h 157"/>
                <a:gd name="T8" fmla="*/ 16 w 311"/>
                <a:gd name="T9" fmla="*/ 46 h 157"/>
                <a:gd name="T10" fmla="*/ 0 w 311"/>
                <a:gd name="T11" fmla="*/ 113 h 157"/>
                <a:gd name="T12" fmla="*/ 155 w 311"/>
                <a:gd name="T13" fmla="*/ 157 h 157"/>
                <a:gd name="T14" fmla="*/ 311 w 311"/>
                <a:gd name="T15" fmla="*/ 111 h 157"/>
                <a:gd name="T16" fmla="*/ 294 w 311"/>
                <a:gd name="T17" fmla="*/ 4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157">
                  <a:moveTo>
                    <a:pt x="294" y="46"/>
                  </a:moveTo>
                  <a:cubicBezTo>
                    <a:pt x="283" y="26"/>
                    <a:pt x="237" y="9"/>
                    <a:pt x="201" y="0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3" y="9"/>
                    <a:pt x="27" y="26"/>
                    <a:pt x="16" y="46"/>
                  </a:cubicBezTo>
                  <a:cubicBezTo>
                    <a:pt x="10" y="68"/>
                    <a:pt x="4" y="92"/>
                    <a:pt x="0" y="113"/>
                  </a:cubicBezTo>
                  <a:cubicBezTo>
                    <a:pt x="45" y="141"/>
                    <a:pt x="98" y="157"/>
                    <a:pt x="155" y="157"/>
                  </a:cubicBezTo>
                  <a:cubicBezTo>
                    <a:pt x="213" y="157"/>
                    <a:pt x="266" y="141"/>
                    <a:pt x="311" y="111"/>
                  </a:cubicBezTo>
                  <a:cubicBezTo>
                    <a:pt x="307" y="91"/>
                    <a:pt x="301" y="66"/>
                    <a:pt x="294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9395913" y="5225984"/>
              <a:ext cx="553225" cy="608548"/>
            </a:xfrm>
            <a:custGeom>
              <a:avLst/>
              <a:gdLst>
                <a:gd name="T0" fmla="*/ 24 w 149"/>
                <a:gd name="T1" fmla="*/ 164 h 164"/>
                <a:gd name="T2" fmla="*/ 91 w 149"/>
                <a:gd name="T3" fmla="*/ 101 h 164"/>
                <a:gd name="T4" fmla="*/ 91 w 149"/>
                <a:gd name="T5" fmla="*/ 139 h 164"/>
                <a:gd name="T6" fmla="*/ 143 w 149"/>
                <a:gd name="T7" fmla="*/ 35 h 164"/>
                <a:gd name="T8" fmla="*/ 15 w 149"/>
                <a:gd name="T9" fmla="*/ 59 h 164"/>
                <a:gd name="T10" fmla="*/ 24 w 149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64">
                  <a:moveTo>
                    <a:pt x="24" y="164"/>
                  </a:moveTo>
                  <a:cubicBezTo>
                    <a:pt x="24" y="164"/>
                    <a:pt x="84" y="123"/>
                    <a:pt x="91" y="101"/>
                  </a:cubicBezTo>
                  <a:cubicBezTo>
                    <a:pt x="90" y="121"/>
                    <a:pt x="91" y="139"/>
                    <a:pt x="91" y="139"/>
                  </a:cubicBezTo>
                  <a:cubicBezTo>
                    <a:pt x="91" y="139"/>
                    <a:pt x="149" y="82"/>
                    <a:pt x="143" y="35"/>
                  </a:cubicBezTo>
                  <a:cubicBezTo>
                    <a:pt x="77" y="0"/>
                    <a:pt x="26" y="41"/>
                    <a:pt x="15" y="59"/>
                  </a:cubicBezTo>
                  <a:cubicBezTo>
                    <a:pt x="3" y="78"/>
                    <a:pt x="0" y="131"/>
                    <a:pt x="24" y="164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9897767" y="5354412"/>
              <a:ext cx="270686" cy="434677"/>
            </a:xfrm>
            <a:custGeom>
              <a:avLst/>
              <a:gdLst>
                <a:gd name="T0" fmla="*/ 0 w 73"/>
                <a:gd name="T1" fmla="*/ 19 h 117"/>
                <a:gd name="T2" fmla="*/ 33 w 73"/>
                <a:gd name="T3" fmla="*/ 117 h 117"/>
                <a:gd name="T4" fmla="*/ 8 w 73"/>
                <a:gd name="T5" fmla="*/ 0 h 117"/>
                <a:gd name="T6" fmla="*/ 0 w 73"/>
                <a:gd name="T7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17">
                  <a:moveTo>
                    <a:pt x="0" y="19"/>
                  </a:moveTo>
                  <a:cubicBezTo>
                    <a:pt x="0" y="19"/>
                    <a:pt x="27" y="52"/>
                    <a:pt x="33" y="117"/>
                  </a:cubicBezTo>
                  <a:cubicBezTo>
                    <a:pt x="52" y="89"/>
                    <a:pt x="73" y="6"/>
                    <a:pt x="8" y="0"/>
                  </a:cubicBezTo>
                  <a:cubicBezTo>
                    <a:pt x="3" y="11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747606" y="6261306"/>
              <a:ext cx="223267" cy="252903"/>
            </a:xfrm>
            <a:custGeom>
              <a:avLst/>
              <a:gdLst>
                <a:gd name="T0" fmla="*/ 60 w 60"/>
                <a:gd name="T1" fmla="*/ 68 h 68"/>
                <a:gd name="T2" fmla="*/ 24 w 60"/>
                <a:gd name="T3" fmla="*/ 34 h 68"/>
                <a:gd name="T4" fmla="*/ 0 w 60"/>
                <a:gd name="T5" fmla="*/ 57 h 68"/>
                <a:gd name="T6" fmla="*/ 39 w 60"/>
                <a:gd name="T7" fmla="*/ 0 h 68"/>
                <a:gd name="T8" fmla="*/ 57 w 60"/>
                <a:gd name="T9" fmla="*/ 16 h 68"/>
                <a:gd name="T10" fmla="*/ 60 w 60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8">
                  <a:moveTo>
                    <a:pt x="60" y="68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52" y="2"/>
                    <a:pt x="57" y="16"/>
                  </a:cubicBezTo>
                  <a:cubicBezTo>
                    <a:pt x="58" y="38"/>
                    <a:pt x="60" y="68"/>
                    <a:pt x="6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9700187" y="6425298"/>
              <a:ext cx="47419" cy="432702"/>
            </a:xfrm>
            <a:custGeom>
              <a:avLst/>
              <a:gdLst>
                <a:gd name="T0" fmla="*/ 0 w 24"/>
                <a:gd name="T1" fmla="*/ 219 h 219"/>
                <a:gd name="T2" fmla="*/ 24 w 24"/>
                <a:gd name="T3" fmla="*/ 219 h 219"/>
                <a:gd name="T4" fmla="*/ 24 w 24"/>
                <a:gd name="T5" fmla="*/ 24 h 219"/>
                <a:gd name="T6" fmla="*/ 0 w 24"/>
                <a:gd name="T7" fmla="*/ 0 h 219"/>
                <a:gd name="T8" fmla="*/ 0 w 24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9">
                  <a:moveTo>
                    <a:pt x="0" y="219"/>
                  </a:moveTo>
                  <a:lnTo>
                    <a:pt x="24" y="219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9526316" y="6261306"/>
              <a:ext cx="221290" cy="252903"/>
            </a:xfrm>
            <a:custGeom>
              <a:avLst/>
              <a:gdLst>
                <a:gd name="T0" fmla="*/ 0 w 60"/>
                <a:gd name="T1" fmla="*/ 68 h 68"/>
                <a:gd name="T2" fmla="*/ 36 w 60"/>
                <a:gd name="T3" fmla="*/ 34 h 68"/>
                <a:gd name="T4" fmla="*/ 60 w 60"/>
                <a:gd name="T5" fmla="*/ 57 h 68"/>
                <a:gd name="T6" fmla="*/ 20 w 60"/>
                <a:gd name="T7" fmla="*/ 0 h 68"/>
                <a:gd name="T8" fmla="*/ 3 w 60"/>
                <a:gd name="T9" fmla="*/ 16 h 68"/>
                <a:gd name="T10" fmla="*/ 0 w 60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8">
                  <a:moveTo>
                    <a:pt x="0" y="68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8" y="2"/>
                    <a:pt x="3" y="16"/>
                  </a:cubicBezTo>
                  <a:cubicBezTo>
                    <a:pt x="1" y="3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66364" y="3645080"/>
            <a:ext cx="9275805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FDEC6F"/>
                </a:solidFill>
                <a:latin typeface="+mj-lt"/>
              </a:rPr>
              <a:t>Mentee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– someone who is being advised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29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924" y="2842945"/>
            <a:ext cx="12045351" cy="1151441"/>
          </a:xfrm>
        </p:spPr>
        <p:txBody>
          <a:bodyPr>
            <a:noAutofit/>
          </a:bodyPr>
          <a:lstStyle/>
          <a:p>
            <a:r>
              <a:rPr lang="en-ID" b="1" dirty="0" smtClean="0"/>
              <a:t>Where do I find mentors </a:t>
            </a:r>
            <a:r>
              <a:rPr lang="en-ID" b="1" dirty="0" smtClean="0">
                <a:solidFill>
                  <a:srgbClr val="3BCCFF"/>
                </a:solidFill>
              </a:rPr>
              <a:t>/</a:t>
            </a:r>
            <a:r>
              <a:rPr lang="en-ID" b="1" dirty="0" smtClean="0">
                <a:solidFill>
                  <a:srgbClr val="FFFF00"/>
                </a:solidFill>
              </a:rPr>
              <a:t> </a:t>
            </a:r>
            <a:r>
              <a:rPr lang="en-ID" b="1" dirty="0" smtClean="0"/>
              <a:t>mentees?</a:t>
            </a:r>
            <a:endParaRPr lang="en-US" b="1" dirty="0"/>
          </a:p>
        </p:txBody>
      </p:sp>
      <p:grpSp>
        <p:nvGrpSpPr>
          <p:cNvPr id="4730" name="Group 4729"/>
          <p:cNvGrpSpPr/>
          <p:nvPr/>
        </p:nvGrpSpPr>
        <p:grpSpPr>
          <a:xfrm rot="2384808">
            <a:off x="-1473808" y="401559"/>
            <a:ext cx="3595688" cy="4010026"/>
            <a:chOff x="11382375" y="2459037"/>
            <a:chExt cx="3595688" cy="4010026"/>
          </a:xfrm>
        </p:grpSpPr>
        <p:sp>
          <p:nvSpPr>
            <p:cNvPr id="4272" name="Freeform 239"/>
            <p:cNvSpPr>
              <a:spLocks noEditPoints="1"/>
            </p:cNvSpPr>
            <p:nvPr/>
          </p:nvSpPr>
          <p:spPr bwMode="auto">
            <a:xfrm>
              <a:off x="11382375" y="2459037"/>
              <a:ext cx="3559175" cy="4010026"/>
            </a:xfrm>
            <a:custGeom>
              <a:avLst/>
              <a:gdLst>
                <a:gd name="T0" fmla="*/ 865 w 1372"/>
                <a:gd name="T1" fmla="*/ 0 h 1546"/>
                <a:gd name="T2" fmla="*/ 494 w 1372"/>
                <a:gd name="T3" fmla="*/ 160 h 1546"/>
                <a:gd name="T4" fmla="*/ 489 w 1372"/>
                <a:gd name="T5" fmla="*/ 150 h 1546"/>
                <a:gd name="T6" fmla="*/ 428 w 1372"/>
                <a:gd name="T7" fmla="*/ 176 h 1546"/>
                <a:gd name="T8" fmla="*/ 409 w 1372"/>
                <a:gd name="T9" fmla="*/ 143 h 1546"/>
                <a:gd name="T10" fmla="*/ 408 w 1372"/>
                <a:gd name="T11" fmla="*/ 141 h 1546"/>
                <a:gd name="T12" fmla="*/ 409 w 1372"/>
                <a:gd name="T13" fmla="*/ 140 h 1546"/>
                <a:gd name="T14" fmla="*/ 416 w 1372"/>
                <a:gd name="T15" fmla="*/ 112 h 1546"/>
                <a:gd name="T16" fmla="*/ 381 w 1372"/>
                <a:gd name="T17" fmla="*/ 99 h 1546"/>
                <a:gd name="T18" fmla="*/ 374 w 1372"/>
                <a:gd name="T19" fmla="*/ 101 h 1546"/>
                <a:gd name="T20" fmla="*/ 367 w 1372"/>
                <a:gd name="T21" fmla="*/ 105 h 1546"/>
                <a:gd name="T22" fmla="*/ 354 w 1372"/>
                <a:gd name="T23" fmla="*/ 139 h 1546"/>
                <a:gd name="T24" fmla="*/ 379 w 1372"/>
                <a:gd name="T25" fmla="*/ 153 h 1546"/>
                <a:gd name="T26" fmla="*/ 380 w 1372"/>
                <a:gd name="T27" fmla="*/ 153 h 1546"/>
                <a:gd name="T28" fmla="*/ 381 w 1372"/>
                <a:gd name="T29" fmla="*/ 155 h 1546"/>
                <a:gd name="T30" fmla="*/ 392 w 1372"/>
                <a:gd name="T31" fmla="*/ 192 h 1546"/>
                <a:gd name="T32" fmla="*/ 330 w 1372"/>
                <a:gd name="T33" fmla="*/ 219 h 1546"/>
                <a:gd name="T34" fmla="*/ 334 w 1372"/>
                <a:gd name="T35" fmla="*/ 229 h 1546"/>
                <a:gd name="T36" fmla="*/ 0 w 1372"/>
                <a:gd name="T37" fmla="*/ 373 h 1546"/>
                <a:gd name="T38" fmla="*/ 507 w 1372"/>
                <a:gd name="T39" fmla="*/ 1546 h 1546"/>
                <a:gd name="T40" fmla="*/ 1372 w 1372"/>
                <a:gd name="T41" fmla="*/ 1173 h 1546"/>
                <a:gd name="T42" fmla="*/ 865 w 1372"/>
                <a:gd name="T43" fmla="*/ 0 h 1546"/>
                <a:gd name="T44" fmla="*/ 385 w 1372"/>
                <a:gd name="T45" fmla="*/ 153 h 1546"/>
                <a:gd name="T46" fmla="*/ 383 w 1372"/>
                <a:gd name="T47" fmla="*/ 149 h 1546"/>
                <a:gd name="T48" fmla="*/ 379 w 1372"/>
                <a:gd name="T49" fmla="*/ 148 h 1546"/>
                <a:gd name="T50" fmla="*/ 372 w 1372"/>
                <a:gd name="T51" fmla="*/ 148 h 1546"/>
                <a:gd name="T52" fmla="*/ 358 w 1372"/>
                <a:gd name="T53" fmla="*/ 137 h 1546"/>
                <a:gd name="T54" fmla="*/ 360 w 1372"/>
                <a:gd name="T55" fmla="*/ 120 h 1546"/>
                <a:gd name="T56" fmla="*/ 366 w 1372"/>
                <a:gd name="T57" fmla="*/ 111 h 1546"/>
                <a:gd name="T58" fmla="*/ 376 w 1372"/>
                <a:gd name="T59" fmla="*/ 105 h 1546"/>
                <a:gd name="T60" fmla="*/ 387 w 1372"/>
                <a:gd name="T61" fmla="*/ 102 h 1546"/>
                <a:gd name="T62" fmla="*/ 398 w 1372"/>
                <a:gd name="T63" fmla="*/ 103 h 1546"/>
                <a:gd name="T64" fmla="*/ 411 w 1372"/>
                <a:gd name="T65" fmla="*/ 114 h 1546"/>
                <a:gd name="T66" fmla="*/ 410 w 1372"/>
                <a:gd name="T67" fmla="*/ 131 h 1546"/>
                <a:gd name="T68" fmla="*/ 405 w 1372"/>
                <a:gd name="T69" fmla="*/ 137 h 1546"/>
                <a:gd name="T70" fmla="*/ 403 w 1372"/>
                <a:gd name="T71" fmla="*/ 140 h 1546"/>
                <a:gd name="T72" fmla="*/ 404 w 1372"/>
                <a:gd name="T73" fmla="*/ 144 h 1546"/>
                <a:gd name="T74" fmla="*/ 423 w 1372"/>
                <a:gd name="T75" fmla="*/ 178 h 1546"/>
                <a:gd name="T76" fmla="*/ 397 w 1372"/>
                <a:gd name="T77" fmla="*/ 190 h 1546"/>
                <a:gd name="T78" fmla="*/ 385 w 1372"/>
                <a:gd name="T79" fmla="*/ 15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2" h="1546">
                  <a:moveTo>
                    <a:pt x="865" y="0"/>
                  </a:moveTo>
                  <a:cubicBezTo>
                    <a:pt x="494" y="160"/>
                    <a:pt x="494" y="160"/>
                    <a:pt x="494" y="160"/>
                  </a:cubicBezTo>
                  <a:cubicBezTo>
                    <a:pt x="489" y="150"/>
                    <a:pt x="489" y="150"/>
                    <a:pt x="489" y="150"/>
                  </a:cubicBezTo>
                  <a:cubicBezTo>
                    <a:pt x="428" y="176"/>
                    <a:pt x="428" y="176"/>
                    <a:pt x="428" y="176"/>
                  </a:cubicBezTo>
                  <a:cubicBezTo>
                    <a:pt x="409" y="143"/>
                    <a:pt x="409" y="143"/>
                    <a:pt x="409" y="143"/>
                  </a:cubicBezTo>
                  <a:cubicBezTo>
                    <a:pt x="409" y="143"/>
                    <a:pt x="408" y="142"/>
                    <a:pt x="408" y="141"/>
                  </a:cubicBezTo>
                  <a:cubicBezTo>
                    <a:pt x="408" y="141"/>
                    <a:pt x="409" y="141"/>
                    <a:pt x="409" y="140"/>
                  </a:cubicBezTo>
                  <a:cubicBezTo>
                    <a:pt x="416" y="132"/>
                    <a:pt x="420" y="122"/>
                    <a:pt x="416" y="112"/>
                  </a:cubicBezTo>
                  <a:cubicBezTo>
                    <a:pt x="410" y="100"/>
                    <a:pt x="396" y="95"/>
                    <a:pt x="381" y="99"/>
                  </a:cubicBezTo>
                  <a:cubicBezTo>
                    <a:pt x="381" y="99"/>
                    <a:pt x="377" y="99"/>
                    <a:pt x="374" y="101"/>
                  </a:cubicBezTo>
                  <a:cubicBezTo>
                    <a:pt x="371" y="102"/>
                    <a:pt x="368" y="104"/>
                    <a:pt x="367" y="105"/>
                  </a:cubicBezTo>
                  <a:cubicBezTo>
                    <a:pt x="355" y="113"/>
                    <a:pt x="349" y="127"/>
                    <a:pt x="354" y="139"/>
                  </a:cubicBezTo>
                  <a:cubicBezTo>
                    <a:pt x="358" y="148"/>
                    <a:pt x="368" y="153"/>
                    <a:pt x="379" y="153"/>
                  </a:cubicBezTo>
                  <a:cubicBezTo>
                    <a:pt x="379" y="153"/>
                    <a:pt x="380" y="153"/>
                    <a:pt x="380" y="153"/>
                  </a:cubicBezTo>
                  <a:cubicBezTo>
                    <a:pt x="381" y="154"/>
                    <a:pt x="381" y="155"/>
                    <a:pt x="381" y="155"/>
                  </a:cubicBezTo>
                  <a:cubicBezTo>
                    <a:pt x="392" y="192"/>
                    <a:pt x="392" y="192"/>
                    <a:pt x="392" y="192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507" y="1546"/>
                    <a:pt x="507" y="1546"/>
                    <a:pt x="507" y="1546"/>
                  </a:cubicBezTo>
                  <a:cubicBezTo>
                    <a:pt x="1372" y="1173"/>
                    <a:pt x="1372" y="1173"/>
                    <a:pt x="1372" y="1173"/>
                  </a:cubicBezTo>
                  <a:lnTo>
                    <a:pt x="865" y="0"/>
                  </a:lnTo>
                  <a:close/>
                  <a:moveTo>
                    <a:pt x="385" y="153"/>
                  </a:moveTo>
                  <a:cubicBezTo>
                    <a:pt x="385" y="153"/>
                    <a:pt x="384" y="150"/>
                    <a:pt x="383" y="149"/>
                  </a:cubicBezTo>
                  <a:cubicBezTo>
                    <a:pt x="381" y="148"/>
                    <a:pt x="380" y="148"/>
                    <a:pt x="379" y="148"/>
                  </a:cubicBezTo>
                  <a:cubicBezTo>
                    <a:pt x="376" y="148"/>
                    <a:pt x="374" y="148"/>
                    <a:pt x="372" y="148"/>
                  </a:cubicBezTo>
                  <a:cubicBezTo>
                    <a:pt x="365" y="146"/>
                    <a:pt x="360" y="142"/>
                    <a:pt x="358" y="137"/>
                  </a:cubicBezTo>
                  <a:cubicBezTo>
                    <a:pt x="356" y="131"/>
                    <a:pt x="356" y="125"/>
                    <a:pt x="360" y="120"/>
                  </a:cubicBezTo>
                  <a:cubicBezTo>
                    <a:pt x="361" y="117"/>
                    <a:pt x="363" y="114"/>
                    <a:pt x="366" y="111"/>
                  </a:cubicBezTo>
                  <a:cubicBezTo>
                    <a:pt x="367" y="110"/>
                    <a:pt x="371" y="107"/>
                    <a:pt x="376" y="105"/>
                  </a:cubicBezTo>
                  <a:cubicBezTo>
                    <a:pt x="380" y="103"/>
                    <a:pt x="386" y="103"/>
                    <a:pt x="387" y="102"/>
                  </a:cubicBezTo>
                  <a:cubicBezTo>
                    <a:pt x="391" y="102"/>
                    <a:pt x="395" y="102"/>
                    <a:pt x="398" y="103"/>
                  </a:cubicBezTo>
                  <a:cubicBezTo>
                    <a:pt x="404" y="105"/>
                    <a:pt x="409" y="109"/>
                    <a:pt x="411" y="114"/>
                  </a:cubicBezTo>
                  <a:cubicBezTo>
                    <a:pt x="413" y="119"/>
                    <a:pt x="413" y="125"/>
                    <a:pt x="410" y="131"/>
                  </a:cubicBezTo>
                  <a:cubicBezTo>
                    <a:pt x="409" y="133"/>
                    <a:pt x="407" y="135"/>
                    <a:pt x="405" y="137"/>
                  </a:cubicBezTo>
                  <a:cubicBezTo>
                    <a:pt x="404" y="138"/>
                    <a:pt x="404" y="138"/>
                    <a:pt x="403" y="140"/>
                  </a:cubicBezTo>
                  <a:cubicBezTo>
                    <a:pt x="403" y="142"/>
                    <a:pt x="404" y="144"/>
                    <a:pt x="404" y="144"/>
                  </a:cubicBezTo>
                  <a:cubicBezTo>
                    <a:pt x="423" y="178"/>
                    <a:pt x="423" y="178"/>
                    <a:pt x="423" y="178"/>
                  </a:cubicBezTo>
                  <a:cubicBezTo>
                    <a:pt x="397" y="190"/>
                    <a:pt x="397" y="190"/>
                    <a:pt x="397" y="190"/>
                  </a:cubicBezTo>
                  <a:lnTo>
                    <a:pt x="385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240"/>
            <p:cNvSpPr>
              <a:spLocks/>
            </p:cNvSpPr>
            <p:nvPr/>
          </p:nvSpPr>
          <p:spPr bwMode="auto">
            <a:xfrm>
              <a:off x="11418888" y="2459037"/>
              <a:ext cx="3559175" cy="4010026"/>
            </a:xfrm>
            <a:custGeom>
              <a:avLst/>
              <a:gdLst>
                <a:gd name="T0" fmla="*/ 828 w 2242"/>
                <a:gd name="T1" fmla="*/ 2526 h 2526"/>
                <a:gd name="T2" fmla="*/ 2242 w 2242"/>
                <a:gd name="T3" fmla="*/ 1917 h 2526"/>
                <a:gd name="T4" fmla="*/ 1413 w 2242"/>
                <a:gd name="T5" fmla="*/ 0 h 2526"/>
                <a:gd name="T6" fmla="*/ 0 w 2242"/>
                <a:gd name="T7" fmla="*/ 609 h 2526"/>
                <a:gd name="T8" fmla="*/ 828 w 2242"/>
                <a:gd name="T9" fmla="*/ 2526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2526">
                  <a:moveTo>
                    <a:pt x="828" y="2526"/>
                  </a:moveTo>
                  <a:lnTo>
                    <a:pt x="2242" y="1917"/>
                  </a:lnTo>
                  <a:lnTo>
                    <a:pt x="1413" y="0"/>
                  </a:lnTo>
                  <a:lnTo>
                    <a:pt x="0" y="609"/>
                  </a:lnTo>
                  <a:lnTo>
                    <a:pt x="828" y="2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241"/>
            <p:cNvSpPr>
              <a:spLocks/>
            </p:cNvSpPr>
            <p:nvPr/>
          </p:nvSpPr>
          <p:spPr bwMode="auto">
            <a:xfrm>
              <a:off x="11582400" y="2601912"/>
              <a:ext cx="3214688" cy="3668713"/>
            </a:xfrm>
            <a:custGeom>
              <a:avLst/>
              <a:gdLst>
                <a:gd name="T0" fmla="*/ 2025 w 2025"/>
                <a:gd name="T1" fmla="*/ 1760 h 2311"/>
                <a:gd name="T2" fmla="*/ 774 w 2025"/>
                <a:gd name="T3" fmla="*/ 2311 h 2311"/>
                <a:gd name="T4" fmla="*/ 0 w 2025"/>
                <a:gd name="T5" fmla="*/ 550 h 2311"/>
                <a:gd name="T6" fmla="*/ 1250 w 2025"/>
                <a:gd name="T7" fmla="*/ 0 h 2311"/>
                <a:gd name="T8" fmla="*/ 2025 w 2025"/>
                <a:gd name="T9" fmla="*/ 1760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5" h="2311">
                  <a:moveTo>
                    <a:pt x="2025" y="1760"/>
                  </a:moveTo>
                  <a:lnTo>
                    <a:pt x="774" y="2311"/>
                  </a:lnTo>
                  <a:lnTo>
                    <a:pt x="0" y="550"/>
                  </a:lnTo>
                  <a:lnTo>
                    <a:pt x="1250" y="0"/>
                  </a:lnTo>
                  <a:lnTo>
                    <a:pt x="2025" y="176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242"/>
            <p:cNvSpPr>
              <a:spLocks/>
            </p:cNvSpPr>
            <p:nvPr/>
          </p:nvSpPr>
          <p:spPr bwMode="auto">
            <a:xfrm>
              <a:off x="12274550" y="2847975"/>
              <a:ext cx="506413" cy="393700"/>
            </a:xfrm>
            <a:custGeom>
              <a:avLst/>
              <a:gdLst>
                <a:gd name="T0" fmla="*/ 159 w 195"/>
                <a:gd name="T1" fmla="*/ 0 h 152"/>
                <a:gd name="T2" fmla="*/ 195 w 195"/>
                <a:gd name="T3" fmla="*/ 83 h 152"/>
                <a:gd name="T4" fmla="*/ 139 w 195"/>
                <a:gd name="T5" fmla="*/ 107 h 152"/>
                <a:gd name="T6" fmla="*/ 133 w 195"/>
                <a:gd name="T7" fmla="*/ 119 h 152"/>
                <a:gd name="T8" fmla="*/ 105 w 195"/>
                <a:gd name="T9" fmla="*/ 132 h 152"/>
                <a:gd name="T10" fmla="*/ 91 w 195"/>
                <a:gd name="T11" fmla="*/ 128 h 152"/>
                <a:gd name="T12" fmla="*/ 36 w 195"/>
                <a:gd name="T13" fmla="*/ 152 h 152"/>
                <a:gd name="T14" fmla="*/ 0 w 195"/>
                <a:gd name="T15" fmla="*/ 69 h 152"/>
                <a:gd name="T16" fmla="*/ 159 w 195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52">
                  <a:moveTo>
                    <a:pt x="159" y="0"/>
                  </a:moveTo>
                  <a:cubicBezTo>
                    <a:pt x="195" y="83"/>
                    <a:pt x="195" y="83"/>
                    <a:pt x="195" y="83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33" y="110"/>
                    <a:pt x="139" y="117"/>
                    <a:pt x="133" y="119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98" y="134"/>
                    <a:pt x="97" y="125"/>
                    <a:pt x="91" y="128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243"/>
            <p:cNvSpPr>
              <a:spLocks/>
            </p:cNvSpPr>
            <p:nvPr/>
          </p:nvSpPr>
          <p:spPr bwMode="auto">
            <a:xfrm>
              <a:off x="12547600" y="3141663"/>
              <a:ext cx="71438" cy="49213"/>
            </a:xfrm>
            <a:custGeom>
              <a:avLst/>
              <a:gdLst>
                <a:gd name="T0" fmla="*/ 6 w 28"/>
                <a:gd name="T1" fmla="*/ 6 h 19"/>
                <a:gd name="T2" fmla="*/ 14 w 28"/>
                <a:gd name="T3" fmla="*/ 3 h 19"/>
                <a:gd name="T4" fmla="*/ 28 w 28"/>
                <a:gd name="T5" fmla="*/ 6 h 19"/>
                <a:gd name="T6" fmla="*/ 0 w 28"/>
                <a:gd name="T7" fmla="*/ 19 h 19"/>
                <a:gd name="T8" fmla="*/ 6 w 28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6" y="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20" y="0"/>
                    <a:pt x="21" y="9"/>
                    <a:pt x="28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6"/>
                    <a:pt x="0" y="9"/>
                    <a:pt x="6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244"/>
            <p:cNvSpPr>
              <a:spLocks/>
            </p:cNvSpPr>
            <p:nvPr/>
          </p:nvSpPr>
          <p:spPr bwMode="auto">
            <a:xfrm>
              <a:off x="12320588" y="2705100"/>
              <a:ext cx="338138" cy="498475"/>
            </a:xfrm>
            <a:custGeom>
              <a:avLst/>
              <a:gdLst>
                <a:gd name="T0" fmla="*/ 72 w 130"/>
                <a:gd name="T1" fmla="*/ 185 h 192"/>
                <a:gd name="T2" fmla="*/ 72 w 130"/>
                <a:gd name="T3" fmla="*/ 185 h 192"/>
                <a:gd name="T4" fmla="*/ 71 w 130"/>
                <a:gd name="T5" fmla="*/ 185 h 192"/>
                <a:gd name="T6" fmla="*/ 32 w 130"/>
                <a:gd name="T7" fmla="*/ 60 h 192"/>
                <a:gd name="T8" fmla="*/ 32 w 130"/>
                <a:gd name="T9" fmla="*/ 58 h 192"/>
                <a:gd name="T10" fmla="*/ 31 w 130"/>
                <a:gd name="T11" fmla="*/ 58 h 192"/>
                <a:gd name="T12" fmla="*/ 5 w 130"/>
                <a:gd name="T13" fmla="*/ 44 h 192"/>
                <a:gd name="T14" fmla="*/ 19 w 130"/>
                <a:gd name="T15" fmla="*/ 10 h 192"/>
                <a:gd name="T16" fmla="*/ 26 w 130"/>
                <a:gd name="T17" fmla="*/ 6 h 192"/>
                <a:gd name="T18" fmla="*/ 33 w 130"/>
                <a:gd name="T19" fmla="*/ 4 h 192"/>
                <a:gd name="T20" fmla="*/ 67 w 130"/>
                <a:gd name="T21" fmla="*/ 17 h 192"/>
                <a:gd name="T22" fmla="*/ 60 w 130"/>
                <a:gd name="T23" fmla="*/ 45 h 192"/>
                <a:gd name="T24" fmla="*/ 60 w 130"/>
                <a:gd name="T25" fmla="*/ 46 h 192"/>
                <a:gd name="T26" fmla="*/ 60 w 130"/>
                <a:gd name="T27" fmla="*/ 48 h 192"/>
                <a:gd name="T28" fmla="*/ 125 w 130"/>
                <a:gd name="T29" fmla="*/ 161 h 192"/>
                <a:gd name="T30" fmla="*/ 125 w 130"/>
                <a:gd name="T31" fmla="*/ 162 h 192"/>
                <a:gd name="T32" fmla="*/ 125 w 130"/>
                <a:gd name="T33" fmla="*/ 162 h 192"/>
                <a:gd name="T34" fmla="*/ 126 w 130"/>
                <a:gd name="T35" fmla="*/ 164 h 192"/>
                <a:gd name="T36" fmla="*/ 128 w 130"/>
                <a:gd name="T37" fmla="*/ 163 h 192"/>
                <a:gd name="T38" fmla="*/ 130 w 130"/>
                <a:gd name="T39" fmla="*/ 168 h 192"/>
                <a:gd name="T40" fmla="*/ 121 w 130"/>
                <a:gd name="T41" fmla="*/ 165 h 192"/>
                <a:gd name="T42" fmla="*/ 56 w 130"/>
                <a:gd name="T43" fmla="*/ 49 h 192"/>
                <a:gd name="T44" fmla="*/ 55 w 130"/>
                <a:gd name="T45" fmla="*/ 45 h 192"/>
                <a:gd name="T46" fmla="*/ 57 w 130"/>
                <a:gd name="T47" fmla="*/ 42 h 192"/>
                <a:gd name="T48" fmla="*/ 61 w 130"/>
                <a:gd name="T49" fmla="*/ 36 h 192"/>
                <a:gd name="T50" fmla="*/ 63 w 130"/>
                <a:gd name="T51" fmla="*/ 19 h 192"/>
                <a:gd name="T52" fmla="*/ 49 w 130"/>
                <a:gd name="T53" fmla="*/ 8 h 192"/>
                <a:gd name="T54" fmla="*/ 39 w 130"/>
                <a:gd name="T55" fmla="*/ 7 h 192"/>
                <a:gd name="T56" fmla="*/ 28 w 130"/>
                <a:gd name="T57" fmla="*/ 10 h 192"/>
                <a:gd name="T58" fmla="*/ 18 w 130"/>
                <a:gd name="T59" fmla="*/ 16 h 192"/>
                <a:gd name="T60" fmla="*/ 11 w 130"/>
                <a:gd name="T61" fmla="*/ 25 h 192"/>
                <a:gd name="T62" fmla="*/ 10 w 130"/>
                <a:gd name="T63" fmla="*/ 42 h 192"/>
                <a:gd name="T64" fmla="*/ 23 w 130"/>
                <a:gd name="T65" fmla="*/ 53 h 192"/>
                <a:gd name="T66" fmla="*/ 30 w 130"/>
                <a:gd name="T67" fmla="*/ 53 h 192"/>
                <a:gd name="T68" fmla="*/ 34 w 130"/>
                <a:gd name="T69" fmla="*/ 54 h 192"/>
                <a:gd name="T70" fmla="*/ 37 w 130"/>
                <a:gd name="T71" fmla="*/ 58 h 192"/>
                <a:gd name="T72" fmla="*/ 76 w 130"/>
                <a:gd name="T73" fmla="*/ 184 h 192"/>
                <a:gd name="T74" fmla="*/ 72 w 130"/>
                <a:gd name="T75" fmla="*/ 192 h 192"/>
                <a:gd name="T76" fmla="*/ 70 w 130"/>
                <a:gd name="T77" fmla="*/ 188 h 192"/>
                <a:gd name="T78" fmla="*/ 72 w 130"/>
                <a:gd name="T79" fmla="*/ 187 h 192"/>
                <a:gd name="T80" fmla="*/ 72 w 130"/>
                <a:gd name="T81" fmla="*/ 18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" h="192">
                  <a:moveTo>
                    <a:pt x="72" y="185"/>
                  </a:moveTo>
                  <a:cubicBezTo>
                    <a:pt x="72" y="185"/>
                    <a:pt x="72" y="185"/>
                    <a:pt x="72" y="185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59"/>
                    <a:pt x="32" y="58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20" y="58"/>
                    <a:pt x="10" y="53"/>
                    <a:pt x="5" y="44"/>
                  </a:cubicBezTo>
                  <a:cubicBezTo>
                    <a:pt x="0" y="32"/>
                    <a:pt x="7" y="18"/>
                    <a:pt x="19" y="10"/>
                  </a:cubicBezTo>
                  <a:cubicBezTo>
                    <a:pt x="20" y="9"/>
                    <a:pt x="23" y="7"/>
                    <a:pt x="26" y="6"/>
                  </a:cubicBezTo>
                  <a:cubicBezTo>
                    <a:pt x="29" y="4"/>
                    <a:pt x="32" y="4"/>
                    <a:pt x="33" y="4"/>
                  </a:cubicBezTo>
                  <a:cubicBezTo>
                    <a:pt x="47" y="0"/>
                    <a:pt x="62" y="5"/>
                    <a:pt x="67" y="17"/>
                  </a:cubicBezTo>
                  <a:cubicBezTo>
                    <a:pt x="71" y="27"/>
                    <a:pt x="68" y="37"/>
                    <a:pt x="60" y="45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60" y="48"/>
                    <a:pt x="60" y="48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6" y="163"/>
                    <a:pt x="126" y="163"/>
                    <a:pt x="126" y="164"/>
                  </a:cubicBezTo>
                  <a:cubicBezTo>
                    <a:pt x="126" y="164"/>
                    <a:pt x="127" y="164"/>
                    <a:pt x="128" y="163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26" y="169"/>
                    <a:pt x="123" y="169"/>
                    <a:pt x="121" y="165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4" y="47"/>
                    <a:pt x="55" y="45"/>
                  </a:cubicBezTo>
                  <a:cubicBezTo>
                    <a:pt x="55" y="43"/>
                    <a:pt x="56" y="43"/>
                    <a:pt x="57" y="42"/>
                  </a:cubicBezTo>
                  <a:cubicBezTo>
                    <a:pt x="59" y="40"/>
                    <a:pt x="60" y="38"/>
                    <a:pt x="61" y="36"/>
                  </a:cubicBezTo>
                  <a:cubicBezTo>
                    <a:pt x="64" y="30"/>
                    <a:pt x="65" y="24"/>
                    <a:pt x="63" y="19"/>
                  </a:cubicBezTo>
                  <a:cubicBezTo>
                    <a:pt x="60" y="14"/>
                    <a:pt x="56" y="10"/>
                    <a:pt x="49" y="8"/>
                  </a:cubicBezTo>
                  <a:cubicBezTo>
                    <a:pt x="46" y="7"/>
                    <a:pt x="43" y="7"/>
                    <a:pt x="39" y="7"/>
                  </a:cubicBezTo>
                  <a:cubicBezTo>
                    <a:pt x="37" y="8"/>
                    <a:pt x="32" y="8"/>
                    <a:pt x="28" y="10"/>
                  </a:cubicBezTo>
                  <a:cubicBezTo>
                    <a:pt x="23" y="12"/>
                    <a:pt x="19" y="15"/>
                    <a:pt x="18" y="16"/>
                  </a:cubicBezTo>
                  <a:cubicBezTo>
                    <a:pt x="15" y="19"/>
                    <a:pt x="13" y="22"/>
                    <a:pt x="11" y="25"/>
                  </a:cubicBezTo>
                  <a:cubicBezTo>
                    <a:pt x="8" y="30"/>
                    <a:pt x="7" y="36"/>
                    <a:pt x="10" y="42"/>
                  </a:cubicBezTo>
                  <a:cubicBezTo>
                    <a:pt x="12" y="47"/>
                    <a:pt x="17" y="51"/>
                    <a:pt x="23" y="53"/>
                  </a:cubicBezTo>
                  <a:cubicBezTo>
                    <a:pt x="25" y="53"/>
                    <a:pt x="28" y="53"/>
                    <a:pt x="30" y="53"/>
                  </a:cubicBezTo>
                  <a:cubicBezTo>
                    <a:pt x="32" y="53"/>
                    <a:pt x="33" y="53"/>
                    <a:pt x="34" y="54"/>
                  </a:cubicBezTo>
                  <a:cubicBezTo>
                    <a:pt x="36" y="55"/>
                    <a:pt x="37" y="58"/>
                    <a:pt x="37" y="58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7" y="189"/>
                    <a:pt x="76" y="191"/>
                    <a:pt x="72" y="192"/>
                  </a:cubicBezTo>
                  <a:cubicBezTo>
                    <a:pt x="70" y="188"/>
                    <a:pt x="70" y="188"/>
                    <a:pt x="70" y="188"/>
                  </a:cubicBezTo>
                  <a:cubicBezTo>
                    <a:pt x="71" y="188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5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245"/>
            <p:cNvSpPr>
              <a:spLocks/>
            </p:cNvSpPr>
            <p:nvPr/>
          </p:nvSpPr>
          <p:spPr bwMode="auto">
            <a:xfrm>
              <a:off x="12638088" y="3049588"/>
              <a:ext cx="160338" cy="92075"/>
            </a:xfrm>
            <a:custGeom>
              <a:avLst/>
              <a:gdLst>
                <a:gd name="T0" fmla="*/ 8 w 62"/>
                <a:gd name="T1" fmla="*/ 35 h 35"/>
                <a:gd name="T2" fmla="*/ 59 w 62"/>
                <a:gd name="T3" fmla="*/ 13 h 35"/>
                <a:gd name="T4" fmla="*/ 54 w 62"/>
                <a:gd name="T5" fmla="*/ 0 h 35"/>
                <a:gd name="T6" fmla="*/ 2 w 62"/>
                <a:gd name="T7" fmla="*/ 23 h 35"/>
                <a:gd name="T8" fmla="*/ 8 w 6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8" y="35"/>
                  </a:moveTo>
                  <a:cubicBezTo>
                    <a:pt x="25" y="28"/>
                    <a:pt x="42" y="20"/>
                    <a:pt x="59" y="13"/>
                  </a:cubicBezTo>
                  <a:cubicBezTo>
                    <a:pt x="62" y="8"/>
                    <a:pt x="59" y="2"/>
                    <a:pt x="54" y="0"/>
                  </a:cubicBezTo>
                  <a:cubicBezTo>
                    <a:pt x="37" y="8"/>
                    <a:pt x="19" y="15"/>
                    <a:pt x="2" y="23"/>
                  </a:cubicBezTo>
                  <a:cubicBezTo>
                    <a:pt x="0" y="27"/>
                    <a:pt x="2" y="33"/>
                    <a:pt x="8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246"/>
            <p:cNvSpPr>
              <a:spLocks/>
            </p:cNvSpPr>
            <p:nvPr/>
          </p:nvSpPr>
          <p:spPr bwMode="auto">
            <a:xfrm>
              <a:off x="12352338" y="3175000"/>
              <a:ext cx="160338" cy="87313"/>
            </a:xfrm>
            <a:custGeom>
              <a:avLst/>
              <a:gdLst>
                <a:gd name="T0" fmla="*/ 60 w 62"/>
                <a:gd name="T1" fmla="*/ 12 h 34"/>
                <a:gd name="T2" fmla="*/ 8 w 62"/>
                <a:gd name="T3" fmla="*/ 34 h 34"/>
                <a:gd name="T4" fmla="*/ 2 w 62"/>
                <a:gd name="T5" fmla="*/ 22 h 34"/>
                <a:gd name="T6" fmla="*/ 54 w 62"/>
                <a:gd name="T7" fmla="*/ 0 h 34"/>
                <a:gd name="T8" fmla="*/ 60 w 62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60" y="12"/>
                  </a:moveTo>
                  <a:cubicBezTo>
                    <a:pt x="42" y="19"/>
                    <a:pt x="25" y="27"/>
                    <a:pt x="8" y="34"/>
                  </a:cubicBezTo>
                  <a:cubicBezTo>
                    <a:pt x="3" y="33"/>
                    <a:pt x="0" y="27"/>
                    <a:pt x="2" y="22"/>
                  </a:cubicBezTo>
                  <a:cubicBezTo>
                    <a:pt x="20" y="15"/>
                    <a:pt x="37" y="7"/>
                    <a:pt x="54" y="0"/>
                  </a:cubicBezTo>
                  <a:cubicBezTo>
                    <a:pt x="60" y="1"/>
                    <a:pt x="62" y="7"/>
                    <a:pt x="6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7" name="Group 4726"/>
          <p:cNvGrpSpPr/>
          <p:nvPr/>
        </p:nvGrpSpPr>
        <p:grpSpPr>
          <a:xfrm>
            <a:off x="5520696" y="271352"/>
            <a:ext cx="1355726" cy="1333500"/>
            <a:chOff x="7529512" y="863600"/>
            <a:chExt cx="1355726" cy="1333500"/>
          </a:xfrm>
        </p:grpSpPr>
        <p:sp>
          <p:nvSpPr>
            <p:cNvPr id="4284" name="Freeform 249"/>
            <p:cNvSpPr>
              <a:spLocks/>
            </p:cNvSpPr>
            <p:nvPr/>
          </p:nvSpPr>
          <p:spPr bwMode="auto">
            <a:xfrm>
              <a:off x="7658100" y="985837"/>
              <a:ext cx="1227138" cy="1211263"/>
            </a:xfrm>
            <a:custGeom>
              <a:avLst/>
              <a:gdLst>
                <a:gd name="T0" fmla="*/ 463 w 473"/>
                <a:gd name="T1" fmla="*/ 19 h 467"/>
                <a:gd name="T2" fmla="*/ 454 w 473"/>
                <a:gd name="T3" fmla="*/ 9 h 467"/>
                <a:gd name="T4" fmla="*/ 418 w 473"/>
                <a:gd name="T5" fmla="*/ 9 h 467"/>
                <a:gd name="T6" fmla="*/ 369 w 473"/>
                <a:gd name="T7" fmla="*/ 59 h 467"/>
                <a:gd name="T8" fmla="*/ 228 w 473"/>
                <a:gd name="T9" fmla="*/ 10 h 467"/>
                <a:gd name="T10" fmla="*/ 0 w 473"/>
                <a:gd name="T11" fmla="*/ 239 h 467"/>
                <a:gd name="T12" fmla="*/ 228 w 473"/>
                <a:gd name="T13" fmla="*/ 467 h 467"/>
                <a:gd name="T14" fmla="*/ 457 w 473"/>
                <a:gd name="T15" fmla="*/ 239 h 467"/>
                <a:gd name="T16" fmla="*/ 413 w 473"/>
                <a:gd name="T17" fmla="*/ 105 h 467"/>
                <a:gd name="T18" fmla="*/ 463 w 473"/>
                <a:gd name="T19" fmla="*/ 55 h 467"/>
                <a:gd name="T20" fmla="*/ 463 w 473"/>
                <a:gd name="T21" fmla="*/ 1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467">
                  <a:moveTo>
                    <a:pt x="463" y="19"/>
                  </a:moveTo>
                  <a:cubicBezTo>
                    <a:pt x="454" y="9"/>
                    <a:pt x="454" y="9"/>
                    <a:pt x="454" y="9"/>
                  </a:cubicBezTo>
                  <a:cubicBezTo>
                    <a:pt x="444" y="0"/>
                    <a:pt x="428" y="0"/>
                    <a:pt x="418" y="9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30" y="28"/>
                    <a:pt x="281" y="10"/>
                    <a:pt x="228" y="10"/>
                  </a:cubicBezTo>
                  <a:cubicBezTo>
                    <a:pt x="102" y="10"/>
                    <a:pt x="0" y="113"/>
                    <a:pt x="0" y="239"/>
                  </a:cubicBezTo>
                  <a:cubicBezTo>
                    <a:pt x="0" y="365"/>
                    <a:pt x="102" y="467"/>
                    <a:pt x="228" y="467"/>
                  </a:cubicBezTo>
                  <a:cubicBezTo>
                    <a:pt x="355" y="467"/>
                    <a:pt x="457" y="365"/>
                    <a:pt x="457" y="239"/>
                  </a:cubicBezTo>
                  <a:cubicBezTo>
                    <a:pt x="457" y="189"/>
                    <a:pt x="441" y="142"/>
                    <a:pt x="413" y="105"/>
                  </a:cubicBezTo>
                  <a:cubicBezTo>
                    <a:pt x="463" y="55"/>
                    <a:pt x="463" y="55"/>
                    <a:pt x="463" y="55"/>
                  </a:cubicBezTo>
                  <a:cubicBezTo>
                    <a:pt x="473" y="45"/>
                    <a:pt x="473" y="29"/>
                    <a:pt x="463" y="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250"/>
            <p:cNvSpPr>
              <a:spLocks/>
            </p:cNvSpPr>
            <p:nvPr/>
          </p:nvSpPr>
          <p:spPr bwMode="auto">
            <a:xfrm>
              <a:off x="8385175" y="863600"/>
              <a:ext cx="371475" cy="369888"/>
            </a:xfrm>
            <a:custGeom>
              <a:avLst/>
              <a:gdLst>
                <a:gd name="T0" fmla="*/ 55 w 143"/>
                <a:gd name="T1" fmla="*/ 134 h 143"/>
                <a:gd name="T2" fmla="*/ 19 w 143"/>
                <a:gd name="T3" fmla="*/ 134 h 143"/>
                <a:gd name="T4" fmla="*/ 17 w 143"/>
                <a:gd name="T5" fmla="*/ 131 h 143"/>
                <a:gd name="T6" fmla="*/ 9 w 143"/>
                <a:gd name="T7" fmla="*/ 88 h 143"/>
                <a:gd name="T8" fmla="*/ 88 w 143"/>
                <a:gd name="T9" fmla="*/ 10 h 143"/>
                <a:gd name="T10" fmla="*/ 124 w 143"/>
                <a:gd name="T11" fmla="*/ 10 h 143"/>
                <a:gd name="T12" fmla="*/ 133 w 143"/>
                <a:gd name="T13" fmla="*/ 19 h 143"/>
                <a:gd name="T14" fmla="*/ 133 w 143"/>
                <a:gd name="T15" fmla="*/ 55 h 143"/>
                <a:gd name="T16" fmla="*/ 55 w 143"/>
                <a:gd name="T1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55" y="134"/>
                  </a:moveTo>
                  <a:cubicBezTo>
                    <a:pt x="45" y="143"/>
                    <a:pt x="29" y="143"/>
                    <a:pt x="19" y="134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7" y="121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8" y="0"/>
                    <a:pt x="114" y="0"/>
                    <a:pt x="124" y="10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43" y="29"/>
                    <a:pt x="143" y="45"/>
                    <a:pt x="133" y="55"/>
                  </a:cubicBezTo>
                  <a:lnTo>
                    <a:pt x="55" y="134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Oval 251"/>
            <p:cNvSpPr>
              <a:spLocks noChangeArrowheads="1"/>
            </p:cNvSpPr>
            <p:nvPr/>
          </p:nvSpPr>
          <p:spPr bwMode="auto">
            <a:xfrm>
              <a:off x="7529512" y="892175"/>
              <a:ext cx="1185863" cy="1185863"/>
            </a:xfrm>
            <a:prstGeom prst="ellipse">
              <a:avLst/>
            </a:pr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Oval 252"/>
            <p:cNvSpPr>
              <a:spLocks noChangeArrowheads="1"/>
            </p:cNvSpPr>
            <p:nvPr/>
          </p:nvSpPr>
          <p:spPr bwMode="auto">
            <a:xfrm>
              <a:off x="7658100" y="1020762"/>
              <a:ext cx="923925" cy="923925"/>
            </a:xfrm>
            <a:prstGeom prst="ellipse">
              <a:avLst/>
            </a:pr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" name="Oval 253"/>
            <p:cNvSpPr>
              <a:spLocks noChangeArrowheads="1"/>
            </p:cNvSpPr>
            <p:nvPr/>
          </p:nvSpPr>
          <p:spPr bwMode="auto">
            <a:xfrm>
              <a:off x="7715250" y="1154112"/>
              <a:ext cx="714375" cy="712788"/>
            </a:xfrm>
            <a:prstGeom prst="ellipse">
              <a:avLst/>
            </a:pr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" name="Freeform 254"/>
            <p:cNvSpPr>
              <a:spLocks/>
            </p:cNvSpPr>
            <p:nvPr/>
          </p:nvSpPr>
          <p:spPr bwMode="auto">
            <a:xfrm>
              <a:off x="7723187" y="979487"/>
              <a:ext cx="906463" cy="785813"/>
            </a:xfrm>
            <a:custGeom>
              <a:avLst/>
              <a:gdLst>
                <a:gd name="T0" fmla="*/ 0 w 349"/>
                <a:gd name="T1" fmla="*/ 102 h 303"/>
                <a:gd name="T2" fmla="*/ 247 w 349"/>
                <a:gd name="T3" fmla="*/ 56 h 303"/>
                <a:gd name="T4" fmla="*/ 293 w 349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303">
                  <a:moveTo>
                    <a:pt x="0" y="102"/>
                  </a:moveTo>
                  <a:cubicBezTo>
                    <a:pt x="56" y="21"/>
                    <a:pt x="166" y="0"/>
                    <a:pt x="247" y="56"/>
                  </a:cubicBezTo>
                  <a:cubicBezTo>
                    <a:pt x="328" y="111"/>
                    <a:pt x="349" y="222"/>
                    <a:pt x="293" y="303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31" name="Group 4730"/>
          <p:cNvGrpSpPr/>
          <p:nvPr/>
        </p:nvGrpSpPr>
        <p:grpSpPr>
          <a:xfrm>
            <a:off x="10663979" y="1662830"/>
            <a:ext cx="1317626" cy="1354138"/>
            <a:chOff x="13554075" y="1519237"/>
            <a:chExt cx="1317626" cy="1354138"/>
          </a:xfrm>
        </p:grpSpPr>
        <p:sp>
          <p:nvSpPr>
            <p:cNvPr id="4546" name="Freeform 255"/>
            <p:cNvSpPr>
              <a:spLocks/>
            </p:cNvSpPr>
            <p:nvPr/>
          </p:nvSpPr>
          <p:spPr bwMode="auto">
            <a:xfrm>
              <a:off x="13554075" y="1603375"/>
              <a:ext cx="1304925" cy="1270000"/>
            </a:xfrm>
            <a:custGeom>
              <a:avLst/>
              <a:gdLst>
                <a:gd name="T0" fmla="*/ 12 w 503"/>
                <a:gd name="T1" fmla="*/ 94 h 490"/>
                <a:gd name="T2" fmla="*/ 6 w 503"/>
                <a:gd name="T3" fmla="*/ 105 h 490"/>
                <a:gd name="T4" fmla="*/ 16 w 503"/>
                <a:gd name="T5" fmla="*/ 138 h 490"/>
                <a:gd name="T6" fmla="*/ 72 w 503"/>
                <a:gd name="T7" fmla="*/ 168 h 490"/>
                <a:gd name="T8" fmla="*/ 68 w 503"/>
                <a:gd name="T9" fmla="*/ 311 h 490"/>
                <a:gd name="T10" fmla="*/ 331 w 503"/>
                <a:gd name="T11" fmla="*/ 454 h 490"/>
                <a:gd name="T12" fmla="*/ 468 w 503"/>
                <a:gd name="T13" fmla="*/ 179 h 490"/>
                <a:gd name="T14" fmla="*/ 205 w 503"/>
                <a:gd name="T15" fmla="*/ 36 h 490"/>
                <a:gd name="T16" fmla="*/ 100 w 503"/>
                <a:gd name="T17" fmla="*/ 115 h 490"/>
                <a:gd name="T18" fmla="*/ 43 w 503"/>
                <a:gd name="T19" fmla="*/ 83 h 490"/>
                <a:gd name="T20" fmla="*/ 12 w 503"/>
                <a:gd name="T21" fmla="*/ 9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490">
                  <a:moveTo>
                    <a:pt x="12" y="94"/>
                  </a:moveTo>
                  <a:cubicBezTo>
                    <a:pt x="6" y="105"/>
                    <a:pt x="6" y="105"/>
                    <a:pt x="6" y="105"/>
                  </a:cubicBezTo>
                  <a:cubicBezTo>
                    <a:pt x="0" y="117"/>
                    <a:pt x="4" y="132"/>
                    <a:pt x="16" y="13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56" y="213"/>
                    <a:pt x="54" y="262"/>
                    <a:pt x="68" y="311"/>
                  </a:cubicBezTo>
                  <a:cubicBezTo>
                    <a:pt x="103" y="426"/>
                    <a:pt x="221" y="490"/>
                    <a:pt x="331" y="454"/>
                  </a:cubicBezTo>
                  <a:cubicBezTo>
                    <a:pt x="442" y="417"/>
                    <a:pt x="503" y="295"/>
                    <a:pt x="468" y="179"/>
                  </a:cubicBezTo>
                  <a:cubicBezTo>
                    <a:pt x="433" y="64"/>
                    <a:pt x="316" y="0"/>
                    <a:pt x="205" y="36"/>
                  </a:cubicBezTo>
                  <a:cubicBezTo>
                    <a:pt x="162" y="51"/>
                    <a:pt x="126" y="79"/>
                    <a:pt x="100" y="115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31" y="77"/>
                    <a:pt x="18" y="82"/>
                    <a:pt x="12" y="9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" name="Freeform 256"/>
            <p:cNvSpPr>
              <a:spLocks/>
            </p:cNvSpPr>
            <p:nvPr/>
          </p:nvSpPr>
          <p:spPr bwMode="auto">
            <a:xfrm>
              <a:off x="13566775" y="1719262"/>
              <a:ext cx="385763" cy="298450"/>
            </a:xfrm>
            <a:custGeom>
              <a:avLst/>
              <a:gdLst>
                <a:gd name="T0" fmla="*/ 133 w 149"/>
                <a:gd name="T1" fmla="*/ 55 h 115"/>
                <a:gd name="T2" fmla="*/ 143 w 149"/>
                <a:gd name="T3" fmla="*/ 87 h 115"/>
                <a:gd name="T4" fmla="*/ 141 w 149"/>
                <a:gd name="T5" fmla="*/ 90 h 115"/>
                <a:gd name="T6" fmla="*/ 106 w 149"/>
                <a:gd name="T7" fmla="*/ 109 h 115"/>
                <a:gd name="T8" fmla="*/ 16 w 149"/>
                <a:gd name="T9" fmla="*/ 60 h 115"/>
                <a:gd name="T10" fmla="*/ 6 w 149"/>
                <a:gd name="T11" fmla="*/ 28 h 115"/>
                <a:gd name="T12" fmla="*/ 12 w 149"/>
                <a:gd name="T13" fmla="*/ 16 h 115"/>
                <a:gd name="T14" fmla="*/ 43 w 149"/>
                <a:gd name="T15" fmla="*/ 6 h 115"/>
                <a:gd name="T16" fmla="*/ 133 w 149"/>
                <a:gd name="T17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15">
                  <a:moveTo>
                    <a:pt x="133" y="55"/>
                  </a:moveTo>
                  <a:cubicBezTo>
                    <a:pt x="144" y="61"/>
                    <a:pt x="149" y="76"/>
                    <a:pt x="143" y="87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36" y="102"/>
                    <a:pt x="117" y="115"/>
                    <a:pt x="106" y="10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4" y="54"/>
                    <a:pt x="0" y="39"/>
                    <a:pt x="6" y="2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8" y="4"/>
                    <a:pt x="31" y="0"/>
                    <a:pt x="43" y="6"/>
                  </a:cubicBezTo>
                  <a:lnTo>
                    <a:pt x="133" y="5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" name="Freeform 257"/>
            <p:cNvSpPr>
              <a:spLocks/>
            </p:cNvSpPr>
            <p:nvPr/>
          </p:nvSpPr>
          <p:spPr bwMode="auto">
            <a:xfrm>
              <a:off x="13654088" y="1519237"/>
              <a:ext cx="1217613" cy="1268413"/>
            </a:xfrm>
            <a:custGeom>
              <a:avLst/>
              <a:gdLst>
                <a:gd name="T0" fmla="*/ 171 w 469"/>
                <a:gd name="T1" fmla="*/ 36 h 489"/>
                <a:gd name="T2" fmla="*/ 434 w 469"/>
                <a:gd name="T3" fmla="*/ 179 h 489"/>
                <a:gd name="T4" fmla="*/ 297 w 469"/>
                <a:gd name="T5" fmla="*/ 453 h 489"/>
                <a:gd name="T6" fmla="*/ 35 w 469"/>
                <a:gd name="T7" fmla="*/ 310 h 489"/>
                <a:gd name="T8" fmla="*/ 171 w 469"/>
                <a:gd name="T9" fmla="*/ 3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489">
                  <a:moveTo>
                    <a:pt x="171" y="36"/>
                  </a:moveTo>
                  <a:cubicBezTo>
                    <a:pt x="282" y="0"/>
                    <a:pt x="399" y="64"/>
                    <a:pt x="434" y="179"/>
                  </a:cubicBezTo>
                  <a:cubicBezTo>
                    <a:pt x="469" y="294"/>
                    <a:pt x="408" y="417"/>
                    <a:pt x="297" y="453"/>
                  </a:cubicBezTo>
                  <a:cubicBezTo>
                    <a:pt x="187" y="489"/>
                    <a:pt x="69" y="425"/>
                    <a:pt x="35" y="310"/>
                  </a:cubicBezTo>
                  <a:cubicBezTo>
                    <a:pt x="0" y="195"/>
                    <a:pt x="61" y="72"/>
                    <a:pt x="171" y="36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" name="Freeform 258"/>
            <p:cNvSpPr>
              <a:spLocks/>
            </p:cNvSpPr>
            <p:nvPr/>
          </p:nvSpPr>
          <p:spPr bwMode="auto">
            <a:xfrm>
              <a:off x="13789025" y="1658937"/>
              <a:ext cx="947738" cy="989013"/>
            </a:xfrm>
            <a:custGeom>
              <a:avLst/>
              <a:gdLst>
                <a:gd name="T0" fmla="*/ 133 w 365"/>
                <a:gd name="T1" fmla="*/ 28 h 381"/>
                <a:gd name="T2" fmla="*/ 338 w 365"/>
                <a:gd name="T3" fmla="*/ 139 h 381"/>
                <a:gd name="T4" fmla="*/ 231 w 365"/>
                <a:gd name="T5" fmla="*/ 353 h 381"/>
                <a:gd name="T6" fmla="*/ 27 w 365"/>
                <a:gd name="T7" fmla="*/ 241 h 381"/>
                <a:gd name="T8" fmla="*/ 133 w 365"/>
                <a:gd name="T9" fmla="*/ 2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81">
                  <a:moveTo>
                    <a:pt x="133" y="28"/>
                  </a:moveTo>
                  <a:cubicBezTo>
                    <a:pt x="219" y="0"/>
                    <a:pt x="311" y="49"/>
                    <a:pt x="338" y="139"/>
                  </a:cubicBezTo>
                  <a:cubicBezTo>
                    <a:pt x="365" y="229"/>
                    <a:pt x="317" y="325"/>
                    <a:pt x="231" y="353"/>
                  </a:cubicBezTo>
                  <a:cubicBezTo>
                    <a:pt x="145" y="381"/>
                    <a:pt x="54" y="331"/>
                    <a:pt x="27" y="241"/>
                  </a:cubicBezTo>
                  <a:cubicBezTo>
                    <a:pt x="0" y="152"/>
                    <a:pt x="47" y="56"/>
                    <a:pt x="133" y="28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" name="Freeform 259"/>
            <p:cNvSpPr>
              <a:spLocks/>
            </p:cNvSpPr>
            <p:nvPr/>
          </p:nvSpPr>
          <p:spPr bwMode="auto">
            <a:xfrm>
              <a:off x="13971588" y="1763712"/>
              <a:ext cx="708025" cy="739775"/>
            </a:xfrm>
            <a:custGeom>
              <a:avLst/>
              <a:gdLst>
                <a:gd name="T0" fmla="*/ 100 w 273"/>
                <a:gd name="T1" fmla="*/ 21 h 285"/>
                <a:gd name="T2" fmla="*/ 253 w 273"/>
                <a:gd name="T3" fmla="*/ 104 h 285"/>
                <a:gd name="T4" fmla="*/ 173 w 273"/>
                <a:gd name="T5" fmla="*/ 264 h 285"/>
                <a:gd name="T6" fmla="*/ 20 w 273"/>
                <a:gd name="T7" fmla="*/ 181 h 285"/>
                <a:gd name="T8" fmla="*/ 100 w 273"/>
                <a:gd name="T9" fmla="*/ 2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85">
                  <a:moveTo>
                    <a:pt x="100" y="21"/>
                  </a:moveTo>
                  <a:cubicBezTo>
                    <a:pt x="164" y="0"/>
                    <a:pt x="233" y="37"/>
                    <a:pt x="253" y="104"/>
                  </a:cubicBezTo>
                  <a:cubicBezTo>
                    <a:pt x="273" y="171"/>
                    <a:pt x="237" y="243"/>
                    <a:pt x="173" y="264"/>
                  </a:cubicBezTo>
                  <a:cubicBezTo>
                    <a:pt x="109" y="285"/>
                    <a:pt x="41" y="248"/>
                    <a:pt x="20" y="181"/>
                  </a:cubicBezTo>
                  <a:cubicBezTo>
                    <a:pt x="0" y="114"/>
                    <a:pt x="36" y="42"/>
                    <a:pt x="100" y="21"/>
                  </a:cubicBez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" name="Freeform 260"/>
            <p:cNvSpPr>
              <a:spLocks/>
            </p:cNvSpPr>
            <p:nvPr/>
          </p:nvSpPr>
          <p:spPr bwMode="auto">
            <a:xfrm>
              <a:off x="13789025" y="1662112"/>
              <a:ext cx="744538" cy="838200"/>
            </a:xfrm>
            <a:custGeom>
              <a:avLst/>
              <a:gdLst>
                <a:gd name="T0" fmla="*/ 79 w 287"/>
                <a:gd name="T1" fmla="*/ 323 h 323"/>
                <a:gd name="T2" fmla="*/ 57 w 287"/>
                <a:gd name="T3" fmla="*/ 83 h 323"/>
                <a:gd name="T4" fmla="*/ 287 w 287"/>
                <a:gd name="T5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323">
                  <a:moveTo>
                    <a:pt x="79" y="323"/>
                  </a:moveTo>
                  <a:cubicBezTo>
                    <a:pt x="10" y="263"/>
                    <a:pt x="0" y="156"/>
                    <a:pt x="57" y="83"/>
                  </a:cubicBezTo>
                  <a:cubicBezTo>
                    <a:pt x="114" y="10"/>
                    <a:pt x="217" y="0"/>
                    <a:pt x="287" y="60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26" name="Group 4725"/>
          <p:cNvGrpSpPr/>
          <p:nvPr/>
        </p:nvGrpSpPr>
        <p:grpSpPr>
          <a:xfrm>
            <a:off x="1521630" y="4403175"/>
            <a:ext cx="2635251" cy="2968625"/>
            <a:chOff x="7386637" y="3155950"/>
            <a:chExt cx="2635251" cy="2968625"/>
          </a:xfrm>
        </p:grpSpPr>
        <p:sp>
          <p:nvSpPr>
            <p:cNvPr id="4552" name="Freeform 261"/>
            <p:cNvSpPr>
              <a:spLocks/>
            </p:cNvSpPr>
            <p:nvPr/>
          </p:nvSpPr>
          <p:spPr bwMode="auto">
            <a:xfrm>
              <a:off x="7664450" y="3503613"/>
              <a:ext cx="2119313" cy="2376488"/>
            </a:xfrm>
            <a:custGeom>
              <a:avLst/>
              <a:gdLst>
                <a:gd name="T0" fmla="*/ 0 w 1335"/>
                <a:gd name="T1" fmla="*/ 1131 h 1497"/>
                <a:gd name="T2" fmla="*/ 841 w 1335"/>
                <a:gd name="T3" fmla="*/ 1497 h 1497"/>
                <a:gd name="T4" fmla="*/ 1335 w 1335"/>
                <a:gd name="T5" fmla="*/ 367 h 1497"/>
                <a:gd name="T6" fmla="*/ 493 w 1335"/>
                <a:gd name="T7" fmla="*/ 0 h 1497"/>
                <a:gd name="T8" fmla="*/ 0 w 1335"/>
                <a:gd name="T9" fmla="*/ 1131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497">
                  <a:moveTo>
                    <a:pt x="0" y="1131"/>
                  </a:moveTo>
                  <a:lnTo>
                    <a:pt x="841" y="1497"/>
                  </a:lnTo>
                  <a:lnTo>
                    <a:pt x="1335" y="367"/>
                  </a:lnTo>
                  <a:lnTo>
                    <a:pt x="493" y="0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" name="Freeform 262"/>
            <p:cNvSpPr>
              <a:spLocks/>
            </p:cNvSpPr>
            <p:nvPr/>
          </p:nvSpPr>
          <p:spPr bwMode="auto">
            <a:xfrm>
              <a:off x="7435850" y="3257550"/>
              <a:ext cx="2586038" cy="2867025"/>
            </a:xfrm>
            <a:custGeom>
              <a:avLst/>
              <a:gdLst>
                <a:gd name="T0" fmla="*/ 969 w 997"/>
                <a:gd name="T1" fmla="*/ 259 h 1105"/>
                <a:gd name="T2" fmla="*/ 392 w 997"/>
                <a:gd name="T3" fmla="*/ 8 h 1105"/>
                <a:gd name="T4" fmla="*/ 343 w 997"/>
                <a:gd name="T5" fmla="*/ 27 h 1105"/>
                <a:gd name="T6" fmla="*/ 8 w 997"/>
                <a:gd name="T7" fmla="*/ 797 h 1105"/>
                <a:gd name="T8" fmla="*/ 27 w 997"/>
                <a:gd name="T9" fmla="*/ 845 h 1105"/>
                <a:gd name="T10" fmla="*/ 605 w 997"/>
                <a:gd name="T11" fmla="*/ 1097 h 1105"/>
                <a:gd name="T12" fmla="*/ 653 w 997"/>
                <a:gd name="T13" fmla="*/ 1078 h 1105"/>
                <a:gd name="T14" fmla="*/ 988 w 997"/>
                <a:gd name="T15" fmla="*/ 308 h 1105"/>
                <a:gd name="T16" fmla="*/ 969 w 997"/>
                <a:gd name="T17" fmla="*/ 25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7" h="1105">
                  <a:moveTo>
                    <a:pt x="969" y="259"/>
                  </a:moveTo>
                  <a:cubicBezTo>
                    <a:pt x="392" y="8"/>
                    <a:pt x="392" y="8"/>
                    <a:pt x="392" y="8"/>
                  </a:cubicBezTo>
                  <a:cubicBezTo>
                    <a:pt x="373" y="0"/>
                    <a:pt x="351" y="8"/>
                    <a:pt x="343" y="27"/>
                  </a:cubicBezTo>
                  <a:cubicBezTo>
                    <a:pt x="8" y="797"/>
                    <a:pt x="8" y="797"/>
                    <a:pt x="8" y="797"/>
                  </a:cubicBezTo>
                  <a:cubicBezTo>
                    <a:pt x="0" y="815"/>
                    <a:pt x="8" y="837"/>
                    <a:pt x="27" y="845"/>
                  </a:cubicBezTo>
                  <a:cubicBezTo>
                    <a:pt x="605" y="1097"/>
                    <a:pt x="605" y="1097"/>
                    <a:pt x="605" y="1097"/>
                  </a:cubicBezTo>
                  <a:cubicBezTo>
                    <a:pt x="623" y="1105"/>
                    <a:pt x="645" y="1096"/>
                    <a:pt x="653" y="1078"/>
                  </a:cubicBezTo>
                  <a:cubicBezTo>
                    <a:pt x="988" y="308"/>
                    <a:pt x="988" y="308"/>
                    <a:pt x="988" y="308"/>
                  </a:cubicBezTo>
                  <a:cubicBezTo>
                    <a:pt x="997" y="289"/>
                    <a:pt x="988" y="267"/>
                    <a:pt x="969" y="2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" name="Freeform 263"/>
            <p:cNvSpPr>
              <a:spLocks/>
            </p:cNvSpPr>
            <p:nvPr/>
          </p:nvSpPr>
          <p:spPr bwMode="auto">
            <a:xfrm>
              <a:off x="7600950" y="3397250"/>
              <a:ext cx="2133600" cy="2384425"/>
            </a:xfrm>
            <a:custGeom>
              <a:avLst/>
              <a:gdLst>
                <a:gd name="T0" fmla="*/ 850 w 1344"/>
                <a:gd name="T1" fmla="*/ 1502 h 1502"/>
                <a:gd name="T2" fmla="*/ 0 w 1344"/>
                <a:gd name="T3" fmla="*/ 1133 h 1502"/>
                <a:gd name="T4" fmla="*/ 494 w 1344"/>
                <a:gd name="T5" fmla="*/ 0 h 1502"/>
                <a:gd name="T6" fmla="*/ 1344 w 1344"/>
                <a:gd name="T7" fmla="*/ 370 h 1502"/>
                <a:gd name="T8" fmla="*/ 850 w 1344"/>
                <a:gd name="T9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502">
                  <a:moveTo>
                    <a:pt x="850" y="1502"/>
                  </a:moveTo>
                  <a:lnTo>
                    <a:pt x="0" y="1133"/>
                  </a:lnTo>
                  <a:lnTo>
                    <a:pt x="494" y="0"/>
                  </a:lnTo>
                  <a:lnTo>
                    <a:pt x="1344" y="370"/>
                  </a:lnTo>
                  <a:lnTo>
                    <a:pt x="850" y="1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" name="Freeform 264"/>
            <p:cNvSpPr>
              <a:spLocks noEditPoints="1"/>
            </p:cNvSpPr>
            <p:nvPr/>
          </p:nvSpPr>
          <p:spPr bwMode="auto">
            <a:xfrm>
              <a:off x="7386637" y="3155950"/>
              <a:ext cx="2584450" cy="2867025"/>
            </a:xfrm>
            <a:custGeom>
              <a:avLst/>
              <a:gdLst>
                <a:gd name="T0" fmla="*/ 988 w 996"/>
                <a:gd name="T1" fmla="*/ 308 h 1105"/>
                <a:gd name="T2" fmla="*/ 969 w 996"/>
                <a:gd name="T3" fmla="*/ 260 h 1105"/>
                <a:gd name="T4" fmla="*/ 391 w 996"/>
                <a:gd name="T5" fmla="*/ 8 h 1105"/>
                <a:gd name="T6" fmla="*/ 343 w 996"/>
                <a:gd name="T7" fmla="*/ 27 h 1105"/>
                <a:gd name="T8" fmla="*/ 8 w 996"/>
                <a:gd name="T9" fmla="*/ 797 h 1105"/>
                <a:gd name="T10" fmla="*/ 27 w 996"/>
                <a:gd name="T11" fmla="*/ 846 h 1105"/>
                <a:gd name="T12" fmla="*/ 604 w 996"/>
                <a:gd name="T13" fmla="*/ 1097 h 1105"/>
                <a:gd name="T14" fmla="*/ 653 w 996"/>
                <a:gd name="T15" fmla="*/ 1078 h 1105"/>
                <a:gd name="T16" fmla="*/ 988 w 996"/>
                <a:gd name="T17" fmla="*/ 308 h 1105"/>
                <a:gd name="T18" fmla="*/ 603 w 996"/>
                <a:gd name="T19" fmla="*/ 1012 h 1105"/>
                <a:gd name="T20" fmla="*/ 88 w 996"/>
                <a:gd name="T21" fmla="*/ 788 h 1105"/>
                <a:gd name="T22" fmla="*/ 390 w 996"/>
                <a:gd name="T23" fmla="*/ 95 h 1105"/>
                <a:gd name="T24" fmla="*/ 904 w 996"/>
                <a:gd name="T25" fmla="*/ 319 h 1105"/>
                <a:gd name="T26" fmla="*/ 603 w 996"/>
                <a:gd name="T27" fmla="*/ 101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6" h="1105">
                  <a:moveTo>
                    <a:pt x="988" y="308"/>
                  </a:moveTo>
                  <a:cubicBezTo>
                    <a:pt x="996" y="289"/>
                    <a:pt x="988" y="268"/>
                    <a:pt x="969" y="260"/>
                  </a:cubicBezTo>
                  <a:cubicBezTo>
                    <a:pt x="391" y="8"/>
                    <a:pt x="391" y="8"/>
                    <a:pt x="391" y="8"/>
                  </a:cubicBezTo>
                  <a:cubicBezTo>
                    <a:pt x="373" y="0"/>
                    <a:pt x="351" y="9"/>
                    <a:pt x="343" y="27"/>
                  </a:cubicBezTo>
                  <a:cubicBezTo>
                    <a:pt x="8" y="797"/>
                    <a:pt x="8" y="797"/>
                    <a:pt x="8" y="797"/>
                  </a:cubicBezTo>
                  <a:cubicBezTo>
                    <a:pt x="0" y="816"/>
                    <a:pt x="8" y="837"/>
                    <a:pt x="27" y="846"/>
                  </a:cubicBezTo>
                  <a:cubicBezTo>
                    <a:pt x="604" y="1097"/>
                    <a:pt x="604" y="1097"/>
                    <a:pt x="604" y="1097"/>
                  </a:cubicBezTo>
                  <a:cubicBezTo>
                    <a:pt x="623" y="1105"/>
                    <a:pt x="645" y="1097"/>
                    <a:pt x="653" y="1078"/>
                  </a:cubicBezTo>
                  <a:lnTo>
                    <a:pt x="988" y="308"/>
                  </a:lnTo>
                  <a:close/>
                  <a:moveTo>
                    <a:pt x="603" y="1012"/>
                  </a:moveTo>
                  <a:cubicBezTo>
                    <a:pt x="88" y="788"/>
                    <a:pt x="88" y="788"/>
                    <a:pt x="88" y="788"/>
                  </a:cubicBezTo>
                  <a:cubicBezTo>
                    <a:pt x="390" y="95"/>
                    <a:pt x="390" y="95"/>
                    <a:pt x="390" y="95"/>
                  </a:cubicBezTo>
                  <a:cubicBezTo>
                    <a:pt x="904" y="319"/>
                    <a:pt x="904" y="319"/>
                    <a:pt x="904" y="319"/>
                  </a:cubicBezTo>
                  <a:lnTo>
                    <a:pt x="603" y="10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" name="Freeform 265"/>
            <p:cNvSpPr>
              <a:spLocks/>
            </p:cNvSpPr>
            <p:nvPr/>
          </p:nvSpPr>
          <p:spPr bwMode="auto">
            <a:xfrm>
              <a:off x="8061325" y="3543300"/>
              <a:ext cx="1611313" cy="1214438"/>
            </a:xfrm>
            <a:custGeom>
              <a:avLst/>
              <a:gdLst>
                <a:gd name="T0" fmla="*/ 841 w 1015"/>
                <a:gd name="T1" fmla="*/ 765 h 765"/>
                <a:gd name="T2" fmla="*/ 0 w 1015"/>
                <a:gd name="T3" fmla="*/ 399 h 765"/>
                <a:gd name="T4" fmla="*/ 173 w 1015"/>
                <a:gd name="T5" fmla="*/ 0 h 765"/>
                <a:gd name="T6" fmla="*/ 1015 w 1015"/>
                <a:gd name="T7" fmla="*/ 366 h 765"/>
                <a:gd name="T8" fmla="*/ 841 w 1015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5" h="765">
                  <a:moveTo>
                    <a:pt x="841" y="765"/>
                  </a:moveTo>
                  <a:lnTo>
                    <a:pt x="0" y="399"/>
                  </a:lnTo>
                  <a:lnTo>
                    <a:pt x="173" y="0"/>
                  </a:lnTo>
                  <a:lnTo>
                    <a:pt x="1015" y="366"/>
                  </a:lnTo>
                  <a:lnTo>
                    <a:pt x="841" y="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" name="Freeform 266"/>
            <p:cNvSpPr>
              <a:spLocks/>
            </p:cNvSpPr>
            <p:nvPr/>
          </p:nvSpPr>
          <p:spPr bwMode="auto">
            <a:xfrm>
              <a:off x="7947025" y="4276725"/>
              <a:ext cx="715963" cy="596900"/>
            </a:xfrm>
            <a:custGeom>
              <a:avLst/>
              <a:gdLst>
                <a:gd name="T0" fmla="*/ 354 w 451"/>
                <a:gd name="T1" fmla="*/ 376 h 376"/>
                <a:gd name="T2" fmla="*/ 0 w 451"/>
                <a:gd name="T3" fmla="*/ 221 h 376"/>
                <a:gd name="T4" fmla="*/ 96 w 451"/>
                <a:gd name="T5" fmla="*/ 0 h 376"/>
                <a:gd name="T6" fmla="*/ 451 w 451"/>
                <a:gd name="T7" fmla="*/ 154 h 376"/>
                <a:gd name="T8" fmla="*/ 354 w 451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376">
                  <a:moveTo>
                    <a:pt x="354" y="376"/>
                  </a:moveTo>
                  <a:lnTo>
                    <a:pt x="0" y="221"/>
                  </a:lnTo>
                  <a:lnTo>
                    <a:pt x="96" y="0"/>
                  </a:lnTo>
                  <a:lnTo>
                    <a:pt x="451" y="154"/>
                  </a:lnTo>
                  <a:lnTo>
                    <a:pt x="354" y="3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" name="Freeform 267"/>
            <p:cNvSpPr>
              <a:spLocks/>
            </p:cNvSpPr>
            <p:nvPr/>
          </p:nvSpPr>
          <p:spPr bwMode="auto">
            <a:xfrm>
              <a:off x="7685087" y="4938713"/>
              <a:ext cx="687388" cy="534988"/>
            </a:xfrm>
            <a:custGeom>
              <a:avLst/>
              <a:gdLst>
                <a:gd name="T0" fmla="*/ 354 w 433"/>
                <a:gd name="T1" fmla="*/ 337 h 337"/>
                <a:gd name="T2" fmla="*/ 0 w 433"/>
                <a:gd name="T3" fmla="*/ 182 h 337"/>
                <a:gd name="T4" fmla="*/ 78 w 433"/>
                <a:gd name="T5" fmla="*/ 0 h 337"/>
                <a:gd name="T6" fmla="*/ 433 w 433"/>
                <a:gd name="T7" fmla="*/ 155 h 337"/>
                <a:gd name="T8" fmla="*/ 354 w 433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337">
                  <a:moveTo>
                    <a:pt x="354" y="337"/>
                  </a:moveTo>
                  <a:lnTo>
                    <a:pt x="0" y="182"/>
                  </a:lnTo>
                  <a:lnTo>
                    <a:pt x="78" y="0"/>
                  </a:lnTo>
                  <a:lnTo>
                    <a:pt x="433" y="155"/>
                  </a:lnTo>
                  <a:lnTo>
                    <a:pt x="354" y="3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" name="Freeform 268"/>
            <p:cNvSpPr>
              <a:spLocks/>
            </p:cNvSpPr>
            <p:nvPr/>
          </p:nvSpPr>
          <p:spPr bwMode="auto">
            <a:xfrm>
              <a:off x="7910512" y="4668838"/>
              <a:ext cx="581025" cy="285750"/>
            </a:xfrm>
            <a:custGeom>
              <a:avLst/>
              <a:gdLst>
                <a:gd name="T0" fmla="*/ 355 w 366"/>
                <a:gd name="T1" fmla="*/ 180 h 180"/>
                <a:gd name="T2" fmla="*/ 0 w 366"/>
                <a:gd name="T3" fmla="*/ 25 h 180"/>
                <a:gd name="T4" fmla="*/ 11 w 366"/>
                <a:gd name="T5" fmla="*/ 0 h 180"/>
                <a:gd name="T6" fmla="*/ 366 w 366"/>
                <a:gd name="T7" fmla="*/ 154 h 180"/>
                <a:gd name="T8" fmla="*/ 355 w 36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80">
                  <a:moveTo>
                    <a:pt x="355" y="180"/>
                  </a:moveTo>
                  <a:lnTo>
                    <a:pt x="0" y="25"/>
                  </a:lnTo>
                  <a:lnTo>
                    <a:pt x="11" y="0"/>
                  </a:lnTo>
                  <a:lnTo>
                    <a:pt x="366" y="154"/>
                  </a:lnTo>
                  <a:lnTo>
                    <a:pt x="355" y="18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" name="Freeform 269"/>
            <p:cNvSpPr>
              <a:spLocks/>
            </p:cNvSpPr>
            <p:nvPr/>
          </p:nvSpPr>
          <p:spPr bwMode="auto">
            <a:xfrm>
              <a:off x="7891462" y="4729163"/>
              <a:ext cx="403225" cy="192088"/>
            </a:xfrm>
            <a:custGeom>
              <a:avLst/>
              <a:gdLst>
                <a:gd name="T0" fmla="*/ 249 w 254"/>
                <a:gd name="T1" fmla="*/ 121 h 121"/>
                <a:gd name="T2" fmla="*/ 0 w 254"/>
                <a:gd name="T3" fmla="*/ 13 h 121"/>
                <a:gd name="T4" fmla="*/ 7 w 254"/>
                <a:gd name="T5" fmla="*/ 0 h 121"/>
                <a:gd name="T6" fmla="*/ 254 w 254"/>
                <a:gd name="T7" fmla="*/ 108 h 121"/>
                <a:gd name="T8" fmla="*/ 249 w 254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21">
                  <a:moveTo>
                    <a:pt x="249" y="121"/>
                  </a:moveTo>
                  <a:lnTo>
                    <a:pt x="0" y="13"/>
                  </a:lnTo>
                  <a:lnTo>
                    <a:pt x="7" y="0"/>
                  </a:lnTo>
                  <a:lnTo>
                    <a:pt x="254" y="108"/>
                  </a:lnTo>
                  <a:lnTo>
                    <a:pt x="249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" name="Freeform 270"/>
            <p:cNvSpPr>
              <a:spLocks/>
            </p:cNvSpPr>
            <p:nvPr/>
          </p:nvSpPr>
          <p:spPr bwMode="auto">
            <a:xfrm>
              <a:off x="7877175" y="4767263"/>
              <a:ext cx="450850" cy="212725"/>
            </a:xfrm>
            <a:custGeom>
              <a:avLst/>
              <a:gdLst>
                <a:gd name="T0" fmla="*/ 277 w 284"/>
                <a:gd name="T1" fmla="*/ 134 h 134"/>
                <a:gd name="T2" fmla="*/ 0 w 284"/>
                <a:gd name="T3" fmla="*/ 13 h 134"/>
                <a:gd name="T4" fmla="*/ 5 w 284"/>
                <a:gd name="T5" fmla="*/ 0 h 134"/>
                <a:gd name="T6" fmla="*/ 284 w 284"/>
                <a:gd name="T7" fmla="*/ 123 h 134"/>
                <a:gd name="T8" fmla="*/ 277 w 284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34">
                  <a:moveTo>
                    <a:pt x="277" y="134"/>
                  </a:moveTo>
                  <a:lnTo>
                    <a:pt x="0" y="13"/>
                  </a:lnTo>
                  <a:lnTo>
                    <a:pt x="5" y="0"/>
                  </a:lnTo>
                  <a:lnTo>
                    <a:pt x="284" y="123"/>
                  </a:lnTo>
                  <a:lnTo>
                    <a:pt x="277" y="13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" name="Freeform 271"/>
            <p:cNvSpPr>
              <a:spLocks/>
            </p:cNvSpPr>
            <p:nvPr/>
          </p:nvSpPr>
          <p:spPr bwMode="auto">
            <a:xfrm>
              <a:off x="7848600" y="4830763"/>
              <a:ext cx="401638" cy="188913"/>
            </a:xfrm>
            <a:custGeom>
              <a:avLst/>
              <a:gdLst>
                <a:gd name="T0" fmla="*/ 248 w 253"/>
                <a:gd name="T1" fmla="*/ 119 h 119"/>
                <a:gd name="T2" fmla="*/ 0 w 253"/>
                <a:gd name="T3" fmla="*/ 11 h 119"/>
                <a:gd name="T4" fmla="*/ 6 w 253"/>
                <a:gd name="T5" fmla="*/ 0 h 119"/>
                <a:gd name="T6" fmla="*/ 253 w 253"/>
                <a:gd name="T7" fmla="*/ 107 h 119"/>
                <a:gd name="T8" fmla="*/ 248 w 25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19">
                  <a:moveTo>
                    <a:pt x="248" y="119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253" y="107"/>
                  </a:lnTo>
                  <a:lnTo>
                    <a:pt x="248" y="11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" name="Freeform 272"/>
            <p:cNvSpPr>
              <a:spLocks/>
            </p:cNvSpPr>
            <p:nvPr/>
          </p:nvSpPr>
          <p:spPr bwMode="auto">
            <a:xfrm>
              <a:off x="7835900" y="4868863"/>
              <a:ext cx="557213" cy="252413"/>
            </a:xfrm>
            <a:custGeom>
              <a:avLst/>
              <a:gdLst>
                <a:gd name="T0" fmla="*/ 349 w 351"/>
                <a:gd name="T1" fmla="*/ 159 h 159"/>
                <a:gd name="T2" fmla="*/ 0 w 351"/>
                <a:gd name="T3" fmla="*/ 7 h 159"/>
                <a:gd name="T4" fmla="*/ 3 w 351"/>
                <a:gd name="T5" fmla="*/ 0 h 159"/>
                <a:gd name="T6" fmla="*/ 351 w 351"/>
                <a:gd name="T7" fmla="*/ 152 h 159"/>
                <a:gd name="T8" fmla="*/ 349 w 351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159">
                  <a:moveTo>
                    <a:pt x="349" y="159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51" y="152"/>
                  </a:lnTo>
                  <a:lnTo>
                    <a:pt x="349" y="15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" name="Freeform 273"/>
            <p:cNvSpPr>
              <a:spLocks/>
            </p:cNvSpPr>
            <p:nvPr/>
          </p:nvSpPr>
          <p:spPr bwMode="auto">
            <a:xfrm>
              <a:off x="8561387" y="4557713"/>
              <a:ext cx="708025" cy="601663"/>
            </a:xfrm>
            <a:custGeom>
              <a:avLst/>
              <a:gdLst>
                <a:gd name="T0" fmla="*/ 348 w 446"/>
                <a:gd name="T1" fmla="*/ 379 h 379"/>
                <a:gd name="T2" fmla="*/ 0 w 446"/>
                <a:gd name="T3" fmla="*/ 229 h 379"/>
                <a:gd name="T4" fmla="*/ 98 w 446"/>
                <a:gd name="T5" fmla="*/ 0 h 379"/>
                <a:gd name="T6" fmla="*/ 446 w 446"/>
                <a:gd name="T7" fmla="*/ 152 h 379"/>
                <a:gd name="T8" fmla="*/ 348 w 446"/>
                <a:gd name="T9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379">
                  <a:moveTo>
                    <a:pt x="348" y="379"/>
                  </a:moveTo>
                  <a:lnTo>
                    <a:pt x="0" y="229"/>
                  </a:lnTo>
                  <a:lnTo>
                    <a:pt x="98" y="0"/>
                  </a:lnTo>
                  <a:lnTo>
                    <a:pt x="446" y="152"/>
                  </a:lnTo>
                  <a:lnTo>
                    <a:pt x="348" y="3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" name="Freeform 274"/>
            <p:cNvSpPr>
              <a:spLocks/>
            </p:cNvSpPr>
            <p:nvPr/>
          </p:nvSpPr>
          <p:spPr bwMode="auto">
            <a:xfrm>
              <a:off x="8507412" y="5008563"/>
              <a:ext cx="495300" cy="241300"/>
            </a:xfrm>
            <a:custGeom>
              <a:avLst/>
              <a:gdLst>
                <a:gd name="T0" fmla="*/ 304 w 312"/>
                <a:gd name="T1" fmla="*/ 152 h 152"/>
                <a:gd name="T2" fmla="*/ 0 w 312"/>
                <a:gd name="T3" fmla="*/ 20 h 152"/>
                <a:gd name="T4" fmla="*/ 8 w 312"/>
                <a:gd name="T5" fmla="*/ 0 h 152"/>
                <a:gd name="T6" fmla="*/ 312 w 312"/>
                <a:gd name="T7" fmla="*/ 133 h 152"/>
                <a:gd name="T8" fmla="*/ 304 w 31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52">
                  <a:moveTo>
                    <a:pt x="304" y="152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312" y="133"/>
                  </a:lnTo>
                  <a:lnTo>
                    <a:pt x="304" y="15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" name="Freeform 275"/>
            <p:cNvSpPr>
              <a:spLocks/>
            </p:cNvSpPr>
            <p:nvPr/>
          </p:nvSpPr>
          <p:spPr bwMode="auto">
            <a:xfrm>
              <a:off x="8494712" y="5049838"/>
              <a:ext cx="390525" cy="187325"/>
            </a:xfrm>
            <a:custGeom>
              <a:avLst/>
              <a:gdLst>
                <a:gd name="T0" fmla="*/ 240 w 246"/>
                <a:gd name="T1" fmla="*/ 118 h 118"/>
                <a:gd name="T2" fmla="*/ 0 w 246"/>
                <a:gd name="T3" fmla="*/ 14 h 118"/>
                <a:gd name="T4" fmla="*/ 6 w 246"/>
                <a:gd name="T5" fmla="*/ 0 h 118"/>
                <a:gd name="T6" fmla="*/ 246 w 246"/>
                <a:gd name="T7" fmla="*/ 105 h 118"/>
                <a:gd name="T8" fmla="*/ 240 w 24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8">
                  <a:moveTo>
                    <a:pt x="240" y="118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246" y="105"/>
                  </a:lnTo>
                  <a:lnTo>
                    <a:pt x="240" y="11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" name="Freeform 276"/>
            <p:cNvSpPr>
              <a:spLocks/>
            </p:cNvSpPr>
            <p:nvPr/>
          </p:nvSpPr>
          <p:spPr bwMode="auto">
            <a:xfrm>
              <a:off x="8531225" y="4970463"/>
              <a:ext cx="560388" cy="258763"/>
            </a:xfrm>
            <a:custGeom>
              <a:avLst/>
              <a:gdLst>
                <a:gd name="T0" fmla="*/ 348 w 353"/>
                <a:gd name="T1" fmla="*/ 163 h 163"/>
                <a:gd name="T2" fmla="*/ 0 w 353"/>
                <a:gd name="T3" fmla="*/ 13 h 163"/>
                <a:gd name="T4" fmla="*/ 4 w 353"/>
                <a:gd name="T5" fmla="*/ 0 h 163"/>
                <a:gd name="T6" fmla="*/ 353 w 353"/>
                <a:gd name="T7" fmla="*/ 152 h 163"/>
                <a:gd name="T8" fmla="*/ 348 w 353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63">
                  <a:moveTo>
                    <a:pt x="348" y="163"/>
                  </a:moveTo>
                  <a:lnTo>
                    <a:pt x="0" y="13"/>
                  </a:lnTo>
                  <a:lnTo>
                    <a:pt x="4" y="0"/>
                  </a:lnTo>
                  <a:lnTo>
                    <a:pt x="353" y="152"/>
                  </a:lnTo>
                  <a:lnTo>
                    <a:pt x="348" y="16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" name="Freeform 277"/>
            <p:cNvSpPr>
              <a:spLocks/>
            </p:cNvSpPr>
            <p:nvPr/>
          </p:nvSpPr>
          <p:spPr bwMode="auto">
            <a:xfrm>
              <a:off x="8462962" y="5121275"/>
              <a:ext cx="392113" cy="185738"/>
            </a:xfrm>
            <a:custGeom>
              <a:avLst/>
              <a:gdLst>
                <a:gd name="T0" fmla="*/ 242 w 247"/>
                <a:gd name="T1" fmla="*/ 117 h 117"/>
                <a:gd name="T2" fmla="*/ 0 w 247"/>
                <a:gd name="T3" fmla="*/ 13 h 117"/>
                <a:gd name="T4" fmla="*/ 7 w 247"/>
                <a:gd name="T5" fmla="*/ 0 h 117"/>
                <a:gd name="T6" fmla="*/ 247 w 247"/>
                <a:gd name="T7" fmla="*/ 104 h 117"/>
                <a:gd name="T8" fmla="*/ 242 w 247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7">
                  <a:moveTo>
                    <a:pt x="242" y="117"/>
                  </a:moveTo>
                  <a:lnTo>
                    <a:pt x="0" y="13"/>
                  </a:lnTo>
                  <a:lnTo>
                    <a:pt x="7" y="0"/>
                  </a:lnTo>
                  <a:lnTo>
                    <a:pt x="247" y="104"/>
                  </a:lnTo>
                  <a:lnTo>
                    <a:pt x="242" y="117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" name="Freeform 278"/>
            <p:cNvSpPr>
              <a:spLocks/>
            </p:cNvSpPr>
            <p:nvPr/>
          </p:nvSpPr>
          <p:spPr bwMode="auto">
            <a:xfrm>
              <a:off x="8455025" y="5151438"/>
              <a:ext cx="547688" cy="246063"/>
            </a:xfrm>
            <a:custGeom>
              <a:avLst/>
              <a:gdLst>
                <a:gd name="T0" fmla="*/ 342 w 345"/>
                <a:gd name="T1" fmla="*/ 155 h 155"/>
                <a:gd name="T2" fmla="*/ 0 w 345"/>
                <a:gd name="T3" fmla="*/ 7 h 155"/>
                <a:gd name="T4" fmla="*/ 3 w 345"/>
                <a:gd name="T5" fmla="*/ 0 h 155"/>
                <a:gd name="T6" fmla="*/ 345 w 345"/>
                <a:gd name="T7" fmla="*/ 149 h 155"/>
                <a:gd name="T8" fmla="*/ 342 w 34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55">
                  <a:moveTo>
                    <a:pt x="342" y="155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45" y="149"/>
                  </a:lnTo>
                  <a:lnTo>
                    <a:pt x="342" y="15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" name="Freeform 279"/>
            <p:cNvSpPr>
              <a:spLocks/>
            </p:cNvSpPr>
            <p:nvPr/>
          </p:nvSpPr>
          <p:spPr bwMode="auto">
            <a:xfrm>
              <a:off x="8405812" y="5221288"/>
              <a:ext cx="565150" cy="285750"/>
            </a:xfrm>
            <a:custGeom>
              <a:avLst/>
              <a:gdLst>
                <a:gd name="T0" fmla="*/ 343 w 356"/>
                <a:gd name="T1" fmla="*/ 180 h 180"/>
                <a:gd name="T2" fmla="*/ 0 w 356"/>
                <a:gd name="T3" fmla="*/ 31 h 180"/>
                <a:gd name="T4" fmla="*/ 15 w 356"/>
                <a:gd name="T5" fmla="*/ 0 h 180"/>
                <a:gd name="T6" fmla="*/ 356 w 356"/>
                <a:gd name="T7" fmla="*/ 149 h 180"/>
                <a:gd name="T8" fmla="*/ 343 w 35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80">
                  <a:moveTo>
                    <a:pt x="343" y="180"/>
                  </a:moveTo>
                  <a:lnTo>
                    <a:pt x="0" y="31"/>
                  </a:lnTo>
                  <a:lnTo>
                    <a:pt x="15" y="0"/>
                  </a:lnTo>
                  <a:lnTo>
                    <a:pt x="356" y="149"/>
                  </a:lnTo>
                  <a:lnTo>
                    <a:pt x="343" y="18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" name="Freeform 280"/>
            <p:cNvSpPr>
              <a:spLocks/>
            </p:cNvSpPr>
            <p:nvPr/>
          </p:nvSpPr>
          <p:spPr bwMode="auto">
            <a:xfrm>
              <a:off x="8396287" y="5278438"/>
              <a:ext cx="382588" cy="166688"/>
            </a:xfrm>
            <a:custGeom>
              <a:avLst/>
              <a:gdLst>
                <a:gd name="T0" fmla="*/ 241 w 241"/>
                <a:gd name="T1" fmla="*/ 105 h 105"/>
                <a:gd name="T2" fmla="*/ 0 w 241"/>
                <a:gd name="T3" fmla="*/ 0 h 105"/>
                <a:gd name="T4" fmla="*/ 0 w 241"/>
                <a:gd name="T5" fmla="*/ 0 h 105"/>
                <a:gd name="T6" fmla="*/ 241 w 241"/>
                <a:gd name="T7" fmla="*/ 105 h 105"/>
                <a:gd name="T8" fmla="*/ 241 w 24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5">
                  <a:moveTo>
                    <a:pt x="241" y="10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1" y="105"/>
                  </a:lnTo>
                  <a:lnTo>
                    <a:pt x="241" y="10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" name="Freeform 281"/>
            <p:cNvSpPr>
              <a:spLocks/>
            </p:cNvSpPr>
            <p:nvPr/>
          </p:nvSpPr>
          <p:spPr bwMode="auto">
            <a:xfrm>
              <a:off x="8393112" y="5291138"/>
              <a:ext cx="547688" cy="247650"/>
            </a:xfrm>
            <a:custGeom>
              <a:avLst/>
              <a:gdLst>
                <a:gd name="T0" fmla="*/ 343 w 345"/>
                <a:gd name="T1" fmla="*/ 156 h 156"/>
                <a:gd name="T2" fmla="*/ 0 w 345"/>
                <a:gd name="T3" fmla="*/ 7 h 156"/>
                <a:gd name="T4" fmla="*/ 3 w 345"/>
                <a:gd name="T5" fmla="*/ 0 h 156"/>
                <a:gd name="T6" fmla="*/ 345 w 345"/>
                <a:gd name="T7" fmla="*/ 149 h 156"/>
                <a:gd name="T8" fmla="*/ 343 w 34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56">
                  <a:moveTo>
                    <a:pt x="343" y="15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45" y="149"/>
                  </a:lnTo>
                  <a:lnTo>
                    <a:pt x="343" y="15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" name="Freeform 282"/>
            <p:cNvSpPr>
              <a:spLocks/>
            </p:cNvSpPr>
            <p:nvPr/>
          </p:nvSpPr>
          <p:spPr bwMode="auto">
            <a:xfrm>
              <a:off x="8328025" y="5432425"/>
              <a:ext cx="493713" cy="228600"/>
            </a:xfrm>
            <a:custGeom>
              <a:avLst/>
              <a:gdLst>
                <a:gd name="T0" fmla="*/ 304 w 311"/>
                <a:gd name="T1" fmla="*/ 144 h 144"/>
                <a:gd name="T2" fmla="*/ 0 w 311"/>
                <a:gd name="T3" fmla="*/ 11 h 144"/>
                <a:gd name="T4" fmla="*/ 7 w 311"/>
                <a:gd name="T5" fmla="*/ 0 h 144"/>
                <a:gd name="T6" fmla="*/ 311 w 311"/>
                <a:gd name="T7" fmla="*/ 132 h 144"/>
                <a:gd name="T8" fmla="*/ 304 w 311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144">
                  <a:moveTo>
                    <a:pt x="304" y="144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311" y="132"/>
                  </a:lnTo>
                  <a:lnTo>
                    <a:pt x="304" y="14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" name="Freeform 283"/>
            <p:cNvSpPr>
              <a:spLocks/>
            </p:cNvSpPr>
            <p:nvPr/>
          </p:nvSpPr>
          <p:spPr bwMode="auto">
            <a:xfrm>
              <a:off x="8307387" y="5461000"/>
              <a:ext cx="400050" cy="204788"/>
            </a:xfrm>
            <a:custGeom>
              <a:avLst/>
              <a:gdLst>
                <a:gd name="T0" fmla="*/ 240 w 252"/>
                <a:gd name="T1" fmla="*/ 129 h 129"/>
                <a:gd name="T2" fmla="*/ 0 w 252"/>
                <a:gd name="T3" fmla="*/ 24 h 129"/>
                <a:gd name="T4" fmla="*/ 11 w 252"/>
                <a:gd name="T5" fmla="*/ 0 h 129"/>
                <a:gd name="T6" fmla="*/ 252 w 252"/>
                <a:gd name="T7" fmla="*/ 104 h 129"/>
                <a:gd name="T8" fmla="*/ 240 w 252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9">
                  <a:moveTo>
                    <a:pt x="240" y="129"/>
                  </a:moveTo>
                  <a:lnTo>
                    <a:pt x="0" y="24"/>
                  </a:lnTo>
                  <a:lnTo>
                    <a:pt x="11" y="0"/>
                  </a:lnTo>
                  <a:lnTo>
                    <a:pt x="252" y="104"/>
                  </a:lnTo>
                  <a:lnTo>
                    <a:pt x="240" y="12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" name="Freeform 284"/>
            <p:cNvSpPr>
              <a:spLocks/>
            </p:cNvSpPr>
            <p:nvPr/>
          </p:nvSpPr>
          <p:spPr bwMode="auto">
            <a:xfrm>
              <a:off x="8353425" y="5372100"/>
              <a:ext cx="563563" cy="260350"/>
            </a:xfrm>
            <a:custGeom>
              <a:avLst/>
              <a:gdLst>
                <a:gd name="T0" fmla="*/ 348 w 355"/>
                <a:gd name="T1" fmla="*/ 164 h 164"/>
                <a:gd name="T2" fmla="*/ 0 w 355"/>
                <a:gd name="T3" fmla="*/ 13 h 164"/>
                <a:gd name="T4" fmla="*/ 7 w 355"/>
                <a:gd name="T5" fmla="*/ 0 h 164"/>
                <a:gd name="T6" fmla="*/ 355 w 355"/>
                <a:gd name="T7" fmla="*/ 152 h 164"/>
                <a:gd name="T8" fmla="*/ 348 w 355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64">
                  <a:moveTo>
                    <a:pt x="348" y="164"/>
                  </a:moveTo>
                  <a:lnTo>
                    <a:pt x="0" y="13"/>
                  </a:lnTo>
                  <a:lnTo>
                    <a:pt x="7" y="0"/>
                  </a:lnTo>
                  <a:lnTo>
                    <a:pt x="355" y="152"/>
                  </a:lnTo>
                  <a:lnTo>
                    <a:pt x="348" y="16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" name="Freeform 285"/>
            <p:cNvSpPr>
              <a:spLocks/>
            </p:cNvSpPr>
            <p:nvPr/>
          </p:nvSpPr>
          <p:spPr bwMode="auto">
            <a:xfrm>
              <a:off x="8707437" y="3535363"/>
              <a:ext cx="1027113" cy="2246313"/>
            </a:xfrm>
            <a:custGeom>
              <a:avLst/>
              <a:gdLst>
                <a:gd name="T0" fmla="*/ 153 w 647"/>
                <a:gd name="T1" fmla="*/ 1415 h 1415"/>
                <a:gd name="T2" fmla="*/ 647 w 647"/>
                <a:gd name="T3" fmla="*/ 283 h 1415"/>
                <a:gd name="T4" fmla="*/ 0 w 647"/>
                <a:gd name="T5" fmla="*/ 0 h 1415"/>
                <a:gd name="T6" fmla="*/ 153 w 647"/>
                <a:gd name="T7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415">
                  <a:moveTo>
                    <a:pt x="153" y="1415"/>
                  </a:moveTo>
                  <a:lnTo>
                    <a:pt x="647" y="283"/>
                  </a:lnTo>
                  <a:lnTo>
                    <a:pt x="0" y="0"/>
                  </a:lnTo>
                  <a:lnTo>
                    <a:pt x="153" y="1415"/>
                  </a:ln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32" name="Group 4731"/>
          <p:cNvGrpSpPr/>
          <p:nvPr/>
        </p:nvGrpSpPr>
        <p:grpSpPr>
          <a:xfrm>
            <a:off x="9973148" y="391242"/>
            <a:ext cx="1744663" cy="1249363"/>
            <a:chOff x="12795250" y="-1014413"/>
            <a:chExt cx="1744663" cy="1249363"/>
          </a:xfrm>
        </p:grpSpPr>
        <p:sp>
          <p:nvSpPr>
            <p:cNvPr id="4268" name="Freeform 235"/>
            <p:cNvSpPr>
              <a:spLocks/>
            </p:cNvSpPr>
            <p:nvPr/>
          </p:nvSpPr>
          <p:spPr bwMode="auto">
            <a:xfrm>
              <a:off x="12965113" y="-468313"/>
              <a:ext cx="523875" cy="703263"/>
            </a:xfrm>
            <a:custGeom>
              <a:avLst/>
              <a:gdLst>
                <a:gd name="T0" fmla="*/ 201 w 202"/>
                <a:gd name="T1" fmla="*/ 10 h 271"/>
                <a:gd name="T2" fmla="*/ 197 w 202"/>
                <a:gd name="T3" fmla="*/ 6 h 271"/>
                <a:gd name="T4" fmla="*/ 190 w 202"/>
                <a:gd name="T5" fmla="*/ 4 h 271"/>
                <a:gd name="T6" fmla="*/ 180 w 202"/>
                <a:gd name="T7" fmla="*/ 0 h 271"/>
                <a:gd name="T8" fmla="*/ 107 w 202"/>
                <a:gd name="T9" fmla="*/ 51 h 271"/>
                <a:gd name="T10" fmla="*/ 0 w 202"/>
                <a:gd name="T11" fmla="*/ 225 h 271"/>
                <a:gd name="T12" fmla="*/ 17 w 202"/>
                <a:gd name="T13" fmla="*/ 257 h 271"/>
                <a:gd name="T14" fmla="*/ 98 w 202"/>
                <a:gd name="T15" fmla="*/ 99 h 271"/>
                <a:gd name="T16" fmla="*/ 202 w 202"/>
                <a:gd name="T17" fmla="*/ 11 h 271"/>
                <a:gd name="T18" fmla="*/ 201 w 202"/>
                <a:gd name="T19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71">
                  <a:moveTo>
                    <a:pt x="201" y="10"/>
                  </a:moveTo>
                  <a:cubicBezTo>
                    <a:pt x="200" y="9"/>
                    <a:pt x="198" y="7"/>
                    <a:pt x="197" y="6"/>
                  </a:cubicBezTo>
                  <a:cubicBezTo>
                    <a:pt x="195" y="5"/>
                    <a:pt x="192" y="5"/>
                    <a:pt x="190" y="4"/>
                  </a:cubicBezTo>
                  <a:cubicBezTo>
                    <a:pt x="186" y="4"/>
                    <a:pt x="183" y="2"/>
                    <a:pt x="180" y="0"/>
                  </a:cubicBezTo>
                  <a:cubicBezTo>
                    <a:pt x="139" y="26"/>
                    <a:pt x="110" y="46"/>
                    <a:pt x="107" y="51"/>
                  </a:cubicBezTo>
                  <a:cubicBezTo>
                    <a:pt x="95" y="68"/>
                    <a:pt x="0" y="225"/>
                    <a:pt x="0" y="225"/>
                  </a:cubicBezTo>
                  <a:cubicBezTo>
                    <a:pt x="0" y="225"/>
                    <a:pt x="6" y="271"/>
                    <a:pt x="17" y="257"/>
                  </a:cubicBezTo>
                  <a:cubicBezTo>
                    <a:pt x="28" y="242"/>
                    <a:pt x="79" y="131"/>
                    <a:pt x="98" y="99"/>
                  </a:cubicBezTo>
                  <a:cubicBezTo>
                    <a:pt x="114" y="71"/>
                    <a:pt x="170" y="32"/>
                    <a:pt x="202" y="11"/>
                  </a:cubicBezTo>
                  <a:cubicBezTo>
                    <a:pt x="201" y="10"/>
                    <a:pt x="201" y="10"/>
                    <a:pt x="20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" name="Freeform 236"/>
            <p:cNvSpPr>
              <a:spLocks/>
            </p:cNvSpPr>
            <p:nvPr/>
          </p:nvSpPr>
          <p:spPr bwMode="auto">
            <a:xfrm>
              <a:off x="13689013" y="-717550"/>
              <a:ext cx="850900" cy="163513"/>
            </a:xfrm>
            <a:custGeom>
              <a:avLst/>
              <a:gdLst>
                <a:gd name="T0" fmla="*/ 292 w 328"/>
                <a:gd name="T1" fmla="*/ 0 h 63"/>
                <a:gd name="T2" fmla="*/ 87 w 328"/>
                <a:gd name="T3" fmla="*/ 1 h 63"/>
                <a:gd name="T4" fmla="*/ 4 w 328"/>
                <a:gd name="T5" fmla="*/ 37 h 63"/>
                <a:gd name="T6" fmla="*/ 0 w 328"/>
                <a:gd name="T7" fmla="*/ 50 h 63"/>
                <a:gd name="T8" fmla="*/ 0 w 328"/>
                <a:gd name="T9" fmla="*/ 50 h 63"/>
                <a:gd name="T10" fmla="*/ 0 w 328"/>
                <a:gd name="T11" fmla="*/ 51 h 63"/>
                <a:gd name="T12" fmla="*/ 0 w 328"/>
                <a:gd name="T13" fmla="*/ 57 h 63"/>
                <a:gd name="T14" fmla="*/ 0 w 328"/>
                <a:gd name="T15" fmla="*/ 60 h 63"/>
                <a:gd name="T16" fmla="*/ 1 w 328"/>
                <a:gd name="T17" fmla="*/ 63 h 63"/>
                <a:gd name="T18" fmla="*/ 133 w 328"/>
                <a:gd name="T19" fmla="*/ 18 h 63"/>
                <a:gd name="T20" fmla="*/ 310 w 328"/>
                <a:gd name="T21" fmla="*/ 31 h 63"/>
                <a:gd name="T22" fmla="*/ 292 w 328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63">
                  <a:moveTo>
                    <a:pt x="292" y="0"/>
                  </a:moveTo>
                  <a:cubicBezTo>
                    <a:pt x="292" y="0"/>
                    <a:pt x="108" y="0"/>
                    <a:pt x="87" y="1"/>
                  </a:cubicBezTo>
                  <a:cubicBezTo>
                    <a:pt x="82" y="1"/>
                    <a:pt x="49" y="16"/>
                    <a:pt x="4" y="37"/>
                  </a:cubicBezTo>
                  <a:cubicBezTo>
                    <a:pt x="4" y="42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58"/>
                    <a:pt x="0" y="59"/>
                    <a:pt x="0" y="60"/>
                  </a:cubicBezTo>
                  <a:cubicBezTo>
                    <a:pt x="0" y="61"/>
                    <a:pt x="0" y="62"/>
                    <a:pt x="1" y="63"/>
                  </a:cubicBezTo>
                  <a:cubicBezTo>
                    <a:pt x="34" y="47"/>
                    <a:pt x="99" y="18"/>
                    <a:pt x="133" y="18"/>
                  </a:cubicBezTo>
                  <a:cubicBezTo>
                    <a:pt x="170" y="18"/>
                    <a:pt x="291" y="33"/>
                    <a:pt x="310" y="31"/>
                  </a:cubicBezTo>
                  <a:cubicBezTo>
                    <a:pt x="328" y="30"/>
                    <a:pt x="292" y="0"/>
                    <a:pt x="2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" name="Freeform 291"/>
            <p:cNvSpPr>
              <a:spLocks/>
            </p:cNvSpPr>
            <p:nvPr/>
          </p:nvSpPr>
          <p:spPr bwMode="auto">
            <a:xfrm>
              <a:off x="12795250" y="-1014413"/>
              <a:ext cx="1630363" cy="1169988"/>
            </a:xfrm>
            <a:custGeom>
              <a:avLst/>
              <a:gdLst>
                <a:gd name="T0" fmla="*/ 354 w 628"/>
                <a:gd name="T1" fmla="*/ 118 h 451"/>
                <a:gd name="T2" fmla="*/ 314 w 628"/>
                <a:gd name="T3" fmla="*/ 174 h 451"/>
                <a:gd name="T4" fmla="*/ 282 w 628"/>
                <a:gd name="T5" fmla="*/ 192 h 451"/>
                <a:gd name="T6" fmla="*/ 213 w 628"/>
                <a:gd name="T7" fmla="*/ 196 h 451"/>
                <a:gd name="T8" fmla="*/ 0 w 628"/>
                <a:gd name="T9" fmla="*/ 313 h 451"/>
                <a:gd name="T10" fmla="*/ 29 w 628"/>
                <a:gd name="T11" fmla="*/ 364 h 451"/>
                <a:gd name="T12" fmla="*/ 44 w 628"/>
                <a:gd name="T13" fmla="*/ 357 h 451"/>
                <a:gd name="T14" fmla="*/ 197 w 628"/>
                <a:gd name="T15" fmla="*/ 416 h 451"/>
                <a:gd name="T16" fmla="*/ 300 w 628"/>
                <a:gd name="T17" fmla="*/ 216 h 451"/>
                <a:gd name="T18" fmla="*/ 312 w 628"/>
                <a:gd name="T19" fmla="*/ 209 h 451"/>
                <a:gd name="T20" fmla="*/ 325 w 628"/>
                <a:gd name="T21" fmla="*/ 202 h 451"/>
                <a:gd name="T22" fmla="*/ 552 w 628"/>
                <a:gd name="T23" fmla="*/ 220 h 451"/>
                <a:gd name="T24" fmla="*/ 580 w 628"/>
                <a:gd name="T25" fmla="*/ 61 h 451"/>
                <a:gd name="T26" fmla="*/ 595 w 628"/>
                <a:gd name="T27" fmla="*/ 54 h 451"/>
                <a:gd name="T28" fmla="*/ 571 w 628"/>
                <a:gd name="T29" fmla="*/ 0 h 451"/>
                <a:gd name="T30" fmla="*/ 354 w 628"/>
                <a:gd name="T31" fmla="*/ 1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8" h="451">
                  <a:moveTo>
                    <a:pt x="354" y="118"/>
                  </a:moveTo>
                  <a:cubicBezTo>
                    <a:pt x="332" y="130"/>
                    <a:pt x="314" y="174"/>
                    <a:pt x="314" y="174"/>
                  </a:cubicBezTo>
                  <a:cubicBezTo>
                    <a:pt x="282" y="192"/>
                    <a:pt x="282" y="192"/>
                    <a:pt x="282" y="192"/>
                  </a:cubicBezTo>
                  <a:cubicBezTo>
                    <a:pt x="282" y="192"/>
                    <a:pt x="233" y="185"/>
                    <a:pt x="213" y="196"/>
                  </a:cubicBezTo>
                  <a:cubicBezTo>
                    <a:pt x="195" y="206"/>
                    <a:pt x="0" y="313"/>
                    <a:pt x="0" y="313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44" y="357"/>
                    <a:pt x="44" y="357"/>
                    <a:pt x="44" y="357"/>
                  </a:cubicBezTo>
                  <a:cubicBezTo>
                    <a:pt x="44" y="357"/>
                    <a:pt x="108" y="451"/>
                    <a:pt x="197" y="416"/>
                  </a:cubicBezTo>
                  <a:cubicBezTo>
                    <a:pt x="326" y="366"/>
                    <a:pt x="296" y="257"/>
                    <a:pt x="300" y="216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57" y="218"/>
                    <a:pt x="446" y="297"/>
                    <a:pt x="552" y="220"/>
                  </a:cubicBezTo>
                  <a:cubicBezTo>
                    <a:pt x="628" y="165"/>
                    <a:pt x="580" y="61"/>
                    <a:pt x="580" y="6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571" y="0"/>
                    <a:pt x="372" y="109"/>
                    <a:pt x="354" y="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" name="Freeform 292"/>
            <p:cNvSpPr>
              <a:spLocks/>
            </p:cNvSpPr>
            <p:nvPr/>
          </p:nvSpPr>
          <p:spPr bwMode="auto">
            <a:xfrm>
              <a:off x="12944475" y="-490538"/>
              <a:ext cx="595313" cy="596900"/>
            </a:xfrm>
            <a:custGeom>
              <a:avLst/>
              <a:gdLst>
                <a:gd name="T0" fmla="*/ 207 w 230"/>
                <a:gd name="T1" fmla="*/ 14 h 230"/>
                <a:gd name="T2" fmla="*/ 91 w 230"/>
                <a:gd name="T3" fmla="*/ 53 h 230"/>
                <a:gd name="T4" fmla="*/ 12 w 230"/>
                <a:gd name="T5" fmla="*/ 153 h 230"/>
                <a:gd name="T6" fmla="*/ 160 w 230"/>
                <a:gd name="T7" fmla="*/ 188 h 230"/>
                <a:gd name="T8" fmla="*/ 207 w 230"/>
                <a:gd name="T9" fmla="*/ 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0">
                  <a:moveTo>
                    <a:pt x="207" y="14"/>
                  </a:moveTo>
                  <a:cubicBezTo>
                    <a:pt x="180" y="0"/>
                    <a:pt x="167" y="9"/>
                    <a:pt x="91" y="53"/>
                  </a:cubicBezTo>
                  <a:cubicBezTo>
                    <a:pt x="15" y="97"/>
                    <a:pt x="0" y="124"/>
                    <a:pt x="12" y="153"/>
                  </a:cubicBezTo>
                  <a:cubicBezTo>
                    <a:pt x="23" y="181"/>
                    <a:pt x="83" y="230"/>
                    <a:pt x="160" y="188"/>
                  </a:cubicBezTo>
                  <a:cubicBezTo>
                    <a:pt x="229" y="151"/>
                    <a:pt x="230" y="26"/>
                    <a:pt x="207" y="14"/>
                  </a:cubicBezTo>
                  <a:close/>
                </a:path>
              </a:pathLst>
            </a:custGeom>
            <a:solidFill>
              <a:srgbClr val="C1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" name="Freeform 293"/>
            <p:cNvSpPr>
              <a:spLocks/>
            </p:cNvSpPr>
            <p:nvPr/>
          </p:nvSpPr>
          <p:spPr bwMode="auto">
            <a:xfrm>
              <a:off x="13682663" y="-874713"/>
              <a:ext cx="649288" cy="541338"/>
            </a:xfrm>
            <a:custGeom>
              <a:avLst/>
              <a:gdLst>
                <a:gd name="T0" fmla="*/ 1 w 250"/>
                <a:gd name="T1" fmla="*/ 119 h 209"/>
                <a:gd name="T2" fmla="*/ 96 w 250"/>
                <a:gd name="T3" fmla="*/ 41 h 209"/>
                <a:gd name="T4" fmla="*/ 223 w 250"/>
                <a:gd name="T5" fmla="*/ 27 h 209"/>
                <a:gd name="T6" fmla="*/ 173 w 250"/>
                <a:gd name="T7" fmla="*/ 171 h 209"/>
                <a:gd name="T8" fmla="*/ 1 w 250"/>
                <a:gd name="T9" fmla="*/ 11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09">
                  <a:moveTo>
                    <a:pt x="1" y="119"/>
                  </a:moveTo>
                  <a:cubicBezTo>
                    <a:pt x="4" y="88"/>
                    <a:pt x="18" y="81"/>
                    <a:pt x="96" y="41"/>
                  </a:cubicBezTo>
                  <a:cubicBezTo>
                    <a:pt x="174" y="0"/>
                    <a:pt x="204" y="1"/>
                    <a:pt x="223" y="27"/>
                  </a:cubicBezTo>
                  <a:cubicBezTo>
                    <a:pt x="241" y="52"/>
                    <a:pt x="250" y="128"/>
                    <a:pt x="173" y="171"/>
                  </a:cubicBezTo>
                  <a:cubicBezTo>
                    <a:pt x="106" y="209"/>
                    <a:pt x="0" y="144"/>
                    <a:pt x="1" y="119"/>
                  </a:cubicBezTo>
                  <a:close/>
                </a:path>
              </a:pathLst>
            </a:custGeom>
            <a:solidFill>
              <a:srgbClr val="C1C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" name="Freeform 294"/>
            <p:cNvSpPr>
              <a:spLocks/>
            </p:cNvSpPr>
            <p:nvPr/>
          </p:nvSpPr>
          <p:spPr bwMode="auto">
            <a:xfrm>
              <a:off x="12814300" y="-268288"/>
              <a:ext cx="171450" cy="176213"/>
            </a:xfrm>
            <a:custGeom>
              <a:avLst/>
              <a:gdLst>
                <a:gd name="T0" fmla="*/ 58 w 66"/>
                <a:gd name="T1" fmla="*/ 35 h 68"/>
                <a:gd name="T2" fmla="*/ 66 w 66"/>
                <a:gd name="T3" fmla="*/ 0 h 68"/>
                <a:gd name="T4" fmla="*/ 0 w 66"/>
                <a:gd name="T5" fmla="*/ 30 h 68"/>
                <a:gd name="T6" fmla="*/ 18 w 66"/>
                <a:gd name="T7" fmla="*/ 68 h 68"/>
                <a:gd name="T8" fmla="*/ 59 w 66"/>
                <a:gd name="T9" fmla="*/ 45 h 68"/>
                <a:gd name="T10" fmla="*/ 58 w 66"/>
                <a:gd name="T11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8">
                  <a:moveTo>
                    <a:pt x="58" y="35"/>
                  </a:moveTo>
                  <a:cubicBezTo>
                    <a:pt x="57" y="22"/>
                    <a:pt x="60" y="10"/>
                    <a:pt x="66" y="0"/>
                  </a:cubicBezTo>
                  <a:cubicBezTo>
                    <a:pt x="28" y="18"/>
                    <a:pt x="2" y="30"/>
                    <a:pt x="0" y="30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34" y="59"/>
                    <a:pt x="59" y="45"/>
                  </a:cubicBezTo>
                  <a:cubicBezTo>
                    <a:pt x="58" y="42"/>
                    <a:pt x="58" y="39"/>
                    <a:pt x="5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5" name="Group 4724"/>
          <p:cNvGrpSpPr/>
          <p:nvPr/>
        </p:nvGrpSpPr>
        <p:grpSpPr>
          <a:xfrm>
            <a:off x="409518" y="4282183"/>
            <a:ext cx="1816100" cy="931863"/>
            <a:chOff x="7161212" y="2401887"/>
            <a:chExt cx="1816100" cy="931863"/>
          </a:xfrm>
        </p:grpSpPr>
        <p:sp>
          <p:nvSpPr>
            <p:cNvPr id="4592" name="Freeform 300"/>
            <p:cNvSpPr>
              <a:spLocks noEditPoints="1"/>
            </p:cNvSpPr>
            <p:nvPr/>
          </p:nvSpPr>
          <p:spPr bwMode="auto">
            <a:xfrm>
              <a:off x="7170737" y="2432050"/>
              <a:ext cx="1806575" cy="901700"/>
            </a:xfrm>
            <a:custGeom>
              <a:avLst/>
              <a:gdLst>
                <a:gd name="T0" fmla="*/ 682 w 696"/>
                <a:gd name="T1" fmla="*/ 0 h 347"/>
                <a:gd name="T2" fmla="*/ 540 w 696"/>
                <a:gd name="T3" fmla="*/ 44 h 347"/>
                <a:gd name="T4" fmla="*/ 521 w 696"/>
                <a:gd name="T5" fmla="*/ 59 h 347"/>
                <a:gd name="T6" fmla="*/ 524 w 696"/>
                <a:gd name="T7" fmla="*/ 58 h 347"/>
                <a:gd name="T8" fmla="*/ 9 w 696"/>
                <a:gd name="T9" fmla="*/ 302 h 347"/>
                <a:gd name="T10" fmla="*/ 12 w 696"/>
                <a:gd name="T11" fmla="*/ 305 h 347"/>
                <a:gd name="T12" fmla="*/ 9 w 696"/>
                <a:gd name="T13" fmla="*/ 302 h 347"/>
                <a:gd name="T14" fmla="*/ 24 w 696"/>
                <a:gd name="T15" fmla="*/ 347 h 347"/>
                <a:gd name="T16" fmla="*/ 455 w 696"/>
                <a:gd name="T17" fmla="*/ 144 h 347"/>
                <a:gd name="T18" fmla="*/ 558 w 696"/>
                <a:gd name="T19" fmla="*/ 108 h 347"/>
                <a:gd name="T20" fmla="*/ 571 w 696"/>
                <a:gd name="T21" fmla="*/ 103 h 347"/>
                <a:gd name="T22" fmla="*/ 693 w 696"/>
                <a:gd name="T23" fmla="*/ 17 h 347"/>
                <a:gd name="T24" fmla="*/ 682 w 696"/>
                <a:gd name="T25" fmla="*/ 0 h 347"/>
                <a:gd name="T26" fmla="*/ 13 w 696"/>
                <a:gd name="T27" fmla="*/ 306 h 347"/>
                <a:gd name="T28" fmla="*/ 13 w 696"/>
                <a:gd name="T29" fmla="*/ 305 h 347"/>
                <a:gd name="T30" fmla="*/ 13 w 696"/>
                <a:gd name="T31" fmla="*/ 30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6" h="347">
                  <a:moveTo>
                    <a:pt x="682" y="0"/>
                  </a:moveTo>
                  <a:cubicBezTo>
                    <a:pt x="682" y="0"/>
                    <a:pt x="622" y="0"/>
                    <a:pt x="540" y="44"/>
                  </a:cubicBezTo>
                  <a:cubicBezTo>
                    <a:pt x="540" y="44"/>
                    <a:pt x="520" y="45"/>
                    <a:pt x="521" y="59"/>
                  </a:cubicBezTo>
                  <a:cubicBezTo>
                    <a:pt x="521" y="59"/>
                    <a:pt x="521" y="59"/>
                    <a:pt x="524" y="58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0" y="303"/>
                    <a:pt x="12" y="305"/>
                  </a:cubicBezTo>
                  <a:cubicBezTo>
                    <a:pt x="10" y="303"/>
                    <a:pt x="9" y="302"/>
                    <a:pt x="9" y="302"/>
                  </a:cubicBezTo>
                  <a:cubicBezTo>
                    <a:pt x="0" y="326"/>
                    <a:pt x="24" y="347"/>
                    <a:pt x="24" y="347"/>
                  </a:cubicBezTo>
                  <a:cubicBezTo>
                    <a:pt x="455" y="144"/>
                    <a:pt x="455" y="144"/>
                    <a:pt x="455" y="144"/>
                  </a:cubicBezTo>
                  <a:cubicBezTo>
                    <a:pt x="455" y="147"/>
                    <a:pt x="463" y="159"/>
                    <a:pt x="558" y="108"/>
                  </a:cubicBezTo>
                  <a:cubicBezTo>
                    <a:pt x="558" y="108"/>
                    <a:pt x="568" y="114"/>
                    <a:pt x="571" y="103"/>
                  </a:cubicBezTo>
                  <a:cubicBezTo>
                    <a:pt x="571" y="103"/>
                    <a:pt x="653" y="60"/>
                    <a:pt x="693" y="17"/>
                  </a:cubicBezTo>
                  <a:cubicBezTo>
                    <a:pt x="693" y="17"/>
                    <a:pt x="696" y="0"/>
                    <a:pt x="682" y="0"/>
                  </a:cubicBezTo>
                  <a:close/>
                  <a:moveTo>
                    <a:pt x="13" y="306"/>
                  </a:moveTo>
                  <a:cubicBezTo>
                    <a:pt x="13" y="305"/>
                    <a:pt x="13" y="305"/>
                    <a:pt x="13" y="305"/>
                  </a:cubicBezTo>
                  <a:cubicBezTo>
                    <a:pt x="13" y="305"/>
                    <a:pt x="13" y="305"/>
                    <a:pt x="13" y="30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" name="Freeform 301"/>
            <p:cNvSpPr>
              <a:spLocks/>
            </p:cNvSpPr>
            <p:nvPr/>
          </p:nvSpPr>
          <p:spPr bwMode="auto">
            <a:xfrm>
              <a:off x="8332787" y="2401887"/>
              <a:ext cx="633413" cy="428625"/>
            </a:xfrm>
            <a:custGeom>
              <a:avLst/>
              <a:gdLst>
                <a:gd name="T0" fmla="*/ 3 w 244"/>
                <a:gd name="T1" fmla="*/ 143 h 165"/>
                <a:gd name="T2" fmla="*/ 106 w 244"/>
                <a:gd name="T3" fmla="*/ 108 h 165"/>
                <a:gd name="T4" fmla="*/ 119 w 244"/>
                <a:gd name="T5" fmla="*/ 103 h 165"/>
                <a:gd name="T6" fmla="*/ 241 w 244"/>
                <a:gd name="T7" fmla="*/ 17 h 165"/>
                <a:gd name="T8" fmla="*/ 230 w 244"/>
                <a:gd name="T9" fmla="*/ 0 h 165"/>
                <a:gd name="T10" fmla="*/ 88 w 244"/>
                <a:gd name="T11" fmla="*/ 44 h 165"/>
                <a:gd name="T12" fmla="*/ 69 w 244"/>
                <a:gd name="T13" fmla="*/ 59 h 165"/>
                <a:gd name="T14" fmla="*/ 92 w 244"/>
                <a:gd name="T15" fmla="*/ 56 h 165"/>
                <a:gd name="T16" fmla="*/ 102 w 244"/>
                <a:gd name="T17" fmla="*/ 77 h 165"/>
                <a:gd name="T18" fmla="*/ 100 w 244"/>
                <a:gd name="T19" fmla="*/ 84 h 165"/>
                <a:gd name="T20" fmla="*/ 3 w 244"/>
                <a:gd name="T21" fmla="*/ 14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165">
                  <a:moveTo>
                    <a:pt x="3" y="143"/>
                  </a:moveTo>
                  <a:cubicBezTo>
                    <a:pt x="3" y="143"/>
                    <a:pt x="0" y="165"/>
                    <a:pt x="106" y="108"/>
                  </a:cubicBezTo>
                  <a:cubicBezTo>
                    <a:pt x="106" y="108"/>
                    <a:pt x="116" y="114"/>
                    <a:pt x="119" y="103"/>
                  </a:cubicBezTo>
                  <a:cubicBezTo>
                    <a:pt x="119" y="103"/>
                    <a:pt x="201" y="60"/>
                    <a:pt x="241" y="17"/>
                  </a:cubicBezTo>
                  <a:cubicBezTo>
                    <a:pt x="241" y="17"/>
                    <a:pt x="244" y="0"/>
                    <a:pt x="230" y="0"/>
                  </a:cubicBezTo>
                  <a:cubicBezTo>
                    <a:pt x="230" y="0"/>
                    <a:pt x="170" y="0"/>
                    <a:pt x="88" y="44"/>
                  </a:cubicBezTo>
                  <a:cubicBezTo>
                    <a:pt x="88" y="44"/>
                    <a:pt x="68" y="45"/>
                    <a:pt x="69" y="59"/>
                  </a:cubicBezTo>
                  <a:cubicBezTo>
                    <a:pt x="69" y="59"/>
                    <a:pt x="72" y="56"/>
                    <a:pt x="92" y="56"/>
                  </a:cubicBezTo>
                  <a:cubicBezTo>
                    <a:pt x="92" y="56"/>
                    <a:pt x="107" y="72"/>
                    <a:pt x="102" y="77"/>
                  </a:cubicBezTo>
                  <a:cubicBezTo>
                    <a:pt x="102" y="77"/>
                    <a:pt x="102" y="77"/>
                    <a:pt x="100" y="84"/>
                  </a:cubicBezTo>
                  <a:cubicBezTo>
                    <a:pt x="100" y="84"/>
                    <a:pt x="6" y="121"/>
                    <a:pt x="3" y="143"/>
                  </a:cubicBez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" name="Freeform 302"/>
            <p:cNvSpPr>
              <a:spLocks/>
            </p:cNvSpPr>
            <p:nvPr/>
          </p:nvSpPr>
          <p:spPr bwMode="auto">
            <a:xfrm>
              <a:off x="7183437" y="2525712"/>
              <a:ext cx="1450975" cy="776288"/>
            </a:xfrm>
            <a:custGeom>
              <a:avLst/>
              <a:gdLst>
                <a:gd name="T0" fmla="*/ 15 w 559"/>
                <a:gd name="T1" fmla="*/ 299 h 299"/>
                <a:gd name="T2" fmla="*/ 555 w 559"/>
                <a:gd name="T3" fmla="*/ 44 h 299"/>
                <a:gd name="T4" fmla="*/ 536 w 559"/>
                <a:gd name="T5" fmla="*/ 0 h 299"/>
                <a:gd name="T6" fmla="*/ 0 w 559"/>
                <a:gd name="T7" fmla="*/ 254 h 299"/>
                <a:gd name="T8" fmla="*/ 15 w 559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299">
                  <a:moveTo>
                    <a:pt x="15" y="299"/>
                  </a:moveTo>
                  <a:cubicBezTo>
                    <a:pt x="555" y="44"/>
                    <a:pt x="555" y="44"/>
                    <a:pt x="555" y="44"/>
                  </a:cubicBezTo>
                  <a:cubicBezTo>
                    <a:pt x="555" y="44"/>
                    <a:pt x="559" y="12"/>
                    <a:pt x="536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26" y="272"/>
                    <a:pt x="15" y="29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" name="Freeform 303"/>
            <p:cNvSpPr>
              <a:spLocks/>
            </p:cNvSpPr>
            <p:nvPr/>
          </p:nvSpPr>
          <p:spPr bwMode="auto">
            <a:xfrm>
              <a:off x="7224712" y="2573337"/>
              <a:ext cx="1398588" cy="695325"/>
            </a:xfrm>
            <a:custGeom>
              <a:avLst/>
              <a:gdLst>
                <a:gd name="T0" fmla="*/ 1 w 539"/>
                <a:gd name="T1" fmla="*/ 268 h 268"/>
                <a:gd name="T2" fmla="*/ 539 w 539"/>
                <a:gd name="T3" fmla="*/ 11 h 268"/>
                <a:gd name="T4" fmla="*/ 536 w 539"/>
                <a:gd name="T5" fmla="*/ 0 h 268"/>
                <a:gd name="T6" fmla="*/ 0 w 539"/>
                <a:gd name="T7" fmla="*/ 257 h 268"/>
                <a:gd name="T8" fmla="*/ 1 w 53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268">
                  <a:moveTo>
                    <a:pt x="1" y="268"/>
                  </a:moveTo>
                  <a:cubicBezTo>
                    <a:pt x="539" y="11"/>
                    <a:pt x="539" y="11"/>
                    <a:pt x="539" y="11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2" y="261"/>
                    <a:pt x="1" y="26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" name="Freeform 304"/>
            <p:cNvSpPr>
              <a:spLocks/>
            </p:cNvSpPr>
            <p:nvPr/>
          </p:nvSpPr>
          <p:spPr bwMode="auto">
            <a:xfrm>
              <a:off x="7161212" y="3184525"/>
              <a:ext cx="98425" cy="117475"/>
            </a:xfrm>
            <a:custGeom>
              <a:avLst/>
              <a:gdLst>
                <a:gd name="T0" fmla="*/ 24 w 38"/>
                <a:gd name="T1" fmla="*/ 45 h 45"/>
                <a:gd name="T2" fmla="*/ 9 w 38"/>
                <a:gd name="T3" fmla="*/ 0 h 45"/>
                <a:gd name="T4" fmla="*/ 24 w 38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5">
                  <a:moveTo>
                    <a:pt x="24" y="45"/>
                  </a:moveTo>
                  <a:cubicBezTo>
                    <a:pt x="24" y="45"/>
                    <a:pt x="0" y="24"/>
                    <a:pt x="9" y="0"/>
                  </a:cubicBezTo>
                  <a:cubicBezTo>
                    <a:pt x="9" y="0"/>
                    <a:pt x="38" y="21"/>
                    <a:pt x="24" y="45"/>
                  </a:cubicBezTo>
                  <a:close/>
                </a:path>
              </a:pathLst>
            </a:custGeom>
            <a:solidFill>
              <a:srgbClr val="2E3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9" name="Group 4728"/>
          <p:cNvGrpSpPr/>
          <p:nvPr/>
        </p:nvGrpSpPr>
        <p:grpSpPr>
          <a:xfrm rot="724570">
            <a:off x="2390238" y="490607"/>
            <a:ext cx="1814513" cy="1460501"/>
            <a:chOff x="10328275" y="4298950"/>
            <a:chExt cx="1814513" cy="1460501"/>
          </a:xfrm>
        </p:grpSpPr>
        <p:sp>
          <p:nvSpPr>
            <p:cNvPr id="4587" name="Freeform 295"/>
            <p:cNvSpPr>
              <a:spLocks/>
            </p:cNvSpPr>
            <p:nvPr/>
          </p:nvSpPr>
          <p:spPr bwMode="auto">
            <a:xfrm>
              <a:off x="10580687" y="4340225"/>
              <a:ext cx="1530350" cy="1317625"/>
            </a:xfrm>
            <a:custGeom>
              <a:avLst/>
              <a:gdLst>
                <a:gd name="T0" fmla="*/ 229 w 590"/>
                <a:gd name="T1" fmla="*/ 166 h 508"/>
                <a:gd name="T2" fmla="*/ 155 w 590"/>
                <a:gd name="T3" fmla="*/ 86 h 508"/>
                <a:gd name="T4" fmla="*/ 144 w 590"/>
                <a:gd name="T5" fmla="*/ 77 h 508"/>
                <a:gd name="T6" fmla="*/ 17 w 590"/>
                <a:gd name="T7" fmla="*/ 0 h 508"/>
                <a:gd name="T8" fmla="*/ 5 w 590"/>
                <a:gd name="T9" fmla="*/ 17 h 508"/>
                <a:gd name="T10" fmla="*/ 103 w 590"/>
                <a:gd name="T11" fmla="*/ 128 h 508"/>
                <a:gd name="T12" fmla="*/ 125 w 590"/>
                <a:gd name="T13" fmla="*/ 140 h 508"/>
                <a:gd name="T14" fmla="*/ 123 w 590"/>
                <a:gd name="T15" fmla="*/ 138 h 508"/>
                <a:gd name="T16" fmla="*/ 555 w 590"/>
                <a:gd name="T17" fmla="*/ 508 h 508"/>
                <a:gd name="T18" fmla="*/ 557 w 590"/>
                <a:gd name="T19" fmla="*/ 503 h 508"/>
                <a:gd name="T20" fmla="*/ 555 w 590"/>
                <a:gd name="T21" fmla="*/ 508 h 508"/>
                <a:gd name="T22" fmla="*/ 590 w 590"/>
                <a:gd name="T23" fmla="*/ 476 h 508"/>
                <a:gd name="T24" fmla="*/ 229 w 590"/>
                <a:gd name="T25" fmla="*/ 1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508">
                  <a:moveTo>
                    <a:pt x="229" y="166"/>
                  </a:moveTo>
                  <a:cubicBezTo>
                    <a:pt x="232" y="164"/>
                    <a:pt x="240" y="152"/>
                    <a:pt x="155" y="86"/>
                  </a:cubicBezTo>
                  <a:cubicBezTo>
                    <a:pt x="155" y="86"/>
                    <a:pt x="156" y="75"/>
                    <a:pt x="144" y="77"/>
                  </a:cubicBezTo>
                  <a:cubicBezTo>
                    <a:pt x="144" y="77"/>
                    <a:pt x="72" y="19"/>
                    <a:pt x="17" y="0"/>
                  </a:cubicBezTo>
                  <a:cubicBezTo>
                    <a:pt x="17" y="0"/>
                    <a:pt x="0" y="4"/>
                    <a:pt x="5" y="17"/>
                  </a:cubicBezTo>
                  <a:cubicBezTo>
                    <a:pt x="5" y="17"/>
                    <a:pt x="30" y="71"/>
                    <a:pt x="103" y="128"/>
                  </a:cubicBezTo>
                  <a:cubicBezTo>
                    <a:pt x="103" y="128"/>
                    <a:pt x="113" y="146"/>
                    <a:pt x="125" y="140"/>
                  </a:cubicBezTo>
                  <a:cubicBezTo>
                    <a:pt x="125" y="140"/>
                    <a:pt x="124" y="140"/>
                    <a:pt x="123" y="138"/>
                  </a:cubicBezTo>
                  <a:cubicBezTo>
                    <a:pt x="555" y="508"/>
                    <a:pt x="555" y="508"/>
                    <a:pt x="555" y="508"/>
                  </a:cubicBezTo>
                  <a:cubicBezTo>
                    <a:pt x="555" y="508"/>
                    <a:pt x="556" y="506"/>
                    <a:pt x="557" y="503"/>
                  </a:cubicBezTo>
                  <a:cubicBezTo>
                    <a:pt x="556" y="506"/>
                    <a:pt x="555" y="508"/>
                    <a:pt x="555" y="508"/>
                  </a:cubicBezTo>
                  <a:cubicBezTo>
                    <a:pt x="581" y="507"/>
                    <a:pt x="590" y="476"/>
                    <a:pt x="590" y="476"/>
                  </a:cubicBezTo>
                  <a:lnTo>
                    <a:pt x="229" y="16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" name="Freeform 296"/>
            <p:cNvSpPr>
              <a:spLocks/>
            </p:cNvSpPr>
            <p:nvPr/>
          </p:nvSpPr>
          <p:spPr bwMode="auto">
            <a:xfrm>
              <a:off x="10610850" y="4298950"/>
              <a:ext cx="649288" cy="446088"/>
            </a:xfrm>
            <a:custGeom>
              <a:avLst/>
              <a:gdLst>
                <a:gd name="T0" fmla="*/ 228 w 250"/>
                <a:gd name="T1" fmla="*/ 166 h 172"/>
                <a:gd name="T2" fmla="*/ 155 w 250"/>
                <a:gd name="T3" fmla="*/ 86 h 172"/>
                <a:gd name="T4" fmla="*/ 144 w 250"/>
                <a:gd name="T5" fmla="*/ 77 h 172"/>
                <a:gd name="T6" fmla="*/ 17 w 250"/>
                <a:gd name="T7" fmla="*/ 0 h 172"/>
                <a:gd name="T8" fmla="*/ 5 w 250"/>
                <a:gd name="T9" fmla="*/ 17 h 172"/>
                <a:gd name="T10" fmla="*/ 103 w 250"/>
                <a:gd name="T11" fmla="*/ 128 h 172"/>
                <a:gd name="T12" fmla="*/ 125 w 250"/>
                <a:gd name="T13" fmla="*/ 140 h 172"/>
                <a:gd name="T14" fmla="*/ 113 w 250"/>
                <a:gd name="T15" fmla="*/ 120 h 172"/>
                <a:gd name="T16" fmla="*/ 128 w 250"/>
                <a:gd name="T17" fmla="*/ 102 h 172"/>
                <a:gd name="T18" fmla="*/ 135 w 250"/>
                <a:gd name="T19" fmla="*/ 102 h 172"/>
                <a:gd name="T20" fmla="*/ 228 w 250"/>
                <a:gd name="T21" fmla="*/ 1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172">
                  <a:moveTo>
                    <a:pt x="228" y="166"/>
                  </a:moveTo>
                  <a:cubicBezTo>
                    <a:pt x="228" y="166"/>
                    <a:pt x="250" y="160"/>
                    <a:pt x="155" y="86"/>
                  </a:cubicBezTo>
                  <a:cubicBezTo>
                    <a:pt x="155" y="86"/>
                    <a:pt x="156" y="75"/>
                    <a:pt x="144" y="77"/>
                  </a:cubicBezTo>
                  <a:cubicBezTo>
                    <a:pt x="144" y="77"/>
                    <a:pt x="72" y="19"/>
                    <a:pt x="17" y="0"/>
                  </a:cubicBezTo>
                  <a:cubicBezTo>
                    <a:pt x="17" y="0"/>
                    <a:pt x="0" y="4"/>
                    <a:pt x="5" y="17"/>
                  </a:cubicBezTo>
                  <a:cubicBezTo>
                    <a:pt x="5" y="17"/>
                    <a:pt x="30" y="71"/>
                    <a:pt x="103" y="128"/>
                  </a:cubicBezTo>
                  <a:cubicBezTo>
                    <a:pt x="103" y="128"/>
                    <a:pt x="113" y="146"/>
                    <a:pt x="125" y="140"/>
                  </a:cubicBezTo>
                  <a:cubicBezTo>
                    <a:pt x="125" y="140"/>
                    <a:pt x="121" y="138"/>
                    <a:pt x="113" y="120"/>
                  </a:cubicBezTo>
                  <a:cubicBezTo>
                    <a:pt x="113" y="120"/>
                    <a:pt x="121" y="100"/>
                    <a:pt x="128" y="102"/>
                  </a:cubicBezTo>
                  <a:cubicBezTo>
                    <a:pt x="128" y="102"/>
                    <a:pt x="128" y="102"/>
                    <a:pt x="135" y="102"/>
                  </a:cubicBezTo>
                  <a:cubicBezTo>
                    <a:pt x="135" y="102"/>
                    <a:pt x="207" y="172"/>
                    <a:pt x="228" y="166"/>
                  </a:cubicBez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" name="Freeform 297"/>
            <p:cNvSpPr>
              <a:spLocks/>
            </p:cNvSpPr>
            <p:nvPr/>
          </p:nvSpPr>
          <p:spPr bwMode="auto">
            <a:xfrm>
              <a:off x="10883900" y="4524375"/>
              <a:ext cx="1258888" cy="1092200"/>
            </a:xfrm>
            <a:custGeom>
              <a:avLst/>
              <a:gdLst>
                <a:gd name="T0" fmla="*/ 485 w 485"/>
                <a:gd name="T1" fmla="*/ 389 h 421"/>
                <a:gd name="T2" fmla="*/ 32 w 485"/>
                <a:gd name="T3" fmla="*/ 0 h 421"/>
                <a:gd name="T4" fmla="*/ 0 w 485"/>
                <a:gd name="T5" fmla="*/ 35 h 421"/>
                <a:gd name="T6" fmla="*/ 450 w 485"/>
                <a:gd name="T7" fmla="*/ 421 h 421"/>
                <a:gd name="T8" fmla="*/ 485 w 485"/>
                <a:gd name="T9" fmla="*/ 38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421">
                  <a:moveTo>
                    <a:pt x="485" y="38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" y="9"/>
                    <a:pt x="0" y="35"/>
                  </a:cubicBezTo>
                  <a:cubicBezTo>
                    <a:pt x="450" y="421"/>
                    <a:pt x="450" y="421"/>
                    <a:pt x="450" y="421"/>
                  </a:cubicBezTo>
                  <a:cubicBezTo>
                    <a:pt x="450" y="421"/>
                    <a:pt x="456" y="390"/>
                    <a:pt x="485" y="38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" name="Freeform 298"/>
            <p:cNvSpPr>
              <a:spLocks/>
            </p:cNvSpPr>
            <p:nvPr/>
          </p:nvSpPr>
          <p:spPr bwMode="auto">
            <a:xfrm>
              <a:off x="10909300" y="4538663"/>
              <a:ext cx="1198563" cy="1017588"/>
            </a:xfrm>
            <a:custGeom>
              <a:avLst/>
              <a:gdLst>
                <a:gd name="T0" fmla="*/ 462 w 462"/>
                <a:gd name="T1" fmla="*/ 387 h 392"/>
                <a:gd name="T2" fmla="*/ 9 w 462"/>
                <a:gd name="T3" fmla="*/ 0 h 392"/>
                <a:gd name="T4" fmla="*/ 0 w 462"/>
                <a:gd name="T5" fmla="*/ 8 h 392"/>
                <a:gd name="T6" fmla="*/ 453 w 462"/>
                <a:gd name="T7" fmla="*/ 392 h 392"/>
                <a:gd name="T8" fmla="*/ 462 w 462"/>
                <a:gd name="T9" fmla="*/ 38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392">
                  <a:moveTo>
                    <a:pt x="462" y="387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53" y="392"/>
                    <a:pt x="456" y="389"/>
                    <a:pt x="462" y="38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" name="Freeform 299"/>
            <p:cNvSpPr>
              <a:spLocks/>
            </p:cNvSpPr>
            <p:nvPr/>
          </p:nvSpPr>
          <p:spPr bwMode="auto">
            <a:xfrm>
              <a:off x="12050713" y="5526088"/>
              <a:ext cx="92075" cy="90488"/>
            </a:xfrm>
            <a:custGeom>
              <a:avLst/>
              <a:gdLst>
                <a:gd name="T0" fmla="*/ 35 w 35"/>
                <a:gd name="T1" fmla="*/ 3 h 35"/>
                <a:gd name="T2" fmla="*/ 0 w 35"/>
                <a:gd name="T3" fmla="*/ 35 h 35"/>
                <a:gd name="T4" fmla="*/ 35 w 35"/>
                <a:gd name="T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35" y="3"/>
                  </a:moveTo>
                  <a:cubicBezTo>
                    <a:pt x="35" y="3"/>
                    <a:pt x="26" y="34"/>
                    <a:pt x="0" y="35"/>
                  </a:cubicBezTo>
                  <a:cubicBezTo>
                    <a:pt x="0" y="35"/>
                    <a:pt x="8" y="0"/>
                    <a:pt x="35" y="3"/>
                  </a:cubicBezTo>
                  <a:close/>
                </a:path>
              </a:pathLst>
            </a:custGeom>
            <a:solidFill>
              <a:srgbClr val="D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" name="Freeform 305"/>
            <p:cNvSpPr>
              <a:spLocks noEditPoints="1"/>
            </p:cNvSpPr>
            <p:nvPr/>
          </p:nvSpPr>
          <p:spPr bwMode="auto">
            <a:xfrm>
              <a:off x="10336212" y="4656138"/>
              <a:ext cx="1693863" cy="1103313"/>
            </a:xfrm>
            <a:custGeom>
              <a:avLst/>
              <a:gdLst>
                <a:gd name="T0" fmla="*/ 646 w 653"/>
                <a:gd name="T1" fmla="*/ 382 h 425"/>
                <a:gd name="T2" fmla="*/ 643 w 653"/>
                <a:gd name="T3" fmla="*/ 384 h 425"/>
                <a:gd name="T4" fmla="*/ 646 w 653"/>
                <a:gd name="T5" fmla="*/ 382 h 425"/>
                <a:gd name="T6" fmla="*/ 168 w 653"/>
                <a:gd name="T7" fmla="*/ 79 h 425"/>
                <a:gd name="T8" fmla="*/ 150 w 653"/>
                <a:gd name="T9" fmla="*/ 61 h 425"/>
                <a:gd name="T10" fmla="*/ 15 w 653"/>
                <a:gd name="T11" fmla="*/ 1 h 425"/>
                <a:gd name="T12" fmla="*/ 2 w 653"/>
                <a:gd name="T13" fmla="*/ 17 h 425"/>
                <a:gd name="T14" fmla="*/ 113 w 653"/>
                <a:gd name="T15" fmla="*/ 116 h 425"/>
                <a:gd name="T16" fmla="*/ 125 w 653"/>
                <a:gd name="T17" fmla="*/ 124 h 425"/>
                <a:gd name="T18" fmla="*/ 223 w 653"/>
                <a:gd name="T19" fmla="*/ 171 h 425"/>
                <a:gd name="T20" fmla="*/ 626 w 653"/>
                <a:gd name="T21" fmla="*/ 425 h 425"/>
                <a:gd name="T22" fmla="*/ 646 w 653"/>
                <a:gd name="T23" fmla="*/ 382 h 425"/>
                <a:gd name="T24" fmla="*/ 642 w 653"/>
                <a:gd name="T25" fmla="*/ 384 h 425"/>
                <a:gd name="T26" fmla="*/ 642 w 653"/>
                <a:gd name="T27" fmla="*/ 385 h 425"/>
                <a:gd name="T28" fmla="*/ 642 w 653"/>
                <a:gd name="T29" fmla="*/ 384 h 425"/>
                <a:gd name="T30" fmla="*/ 168 w 653"/>
                <a:gd name="T31" fmla="*/ 79 h 425"/>
                <a:gd name="T32" fmla="*/ 165 w 653"/>
                <a:gd name="T33" fmla="*/ 78 h 425"/>
                <a:gd name="T34" fmla="*/ 168 w 653"/>
                <a:gd name="T35" fmla="*/ 7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425">
                  <a:moveTo>
                    <a:pt x="646" y="382"/>
                  </a:moveTo>
                  <a:cubicBezTo>
                    <a:pt x="646" y="382"/>
                    <a:pt x="645" y="383"/>
                    <a:pt x="643" y="384"/>
                  </a:cubicBezTo>
                  <a:cubicBezTo>
                    <a:pt x="645" y="383"/>
                    <a:pt x="646" y="382"/>
                    <a:pt x="646" y="382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70" y="66"/>
                    <a:pt x="150" y="61"/>
                    <a:pt x="150" y="61"/>
                  </a:cubicBezTo>
                  <a:cubicBezTo>
                    <a:pt x="74" y="9"/>
                    <a:pt x="15" y="1"/>
                    <a:pt x="15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36" y="64"/>
                    <a:pt x="113" y="116"/>
                    <a:pt x="113" y="116"/>
                  </a:cubicBezTo>
                  <a:cubicBezTo>
                    <a:pt x="114" y="128"/>
                    <a:pt x="125" y="124"/>
                    <a:pt x="125" y="124"/>
                  </a:cubicBezTo>
                  <a:cubicBezTo>
                    <a:pt x="213" y="185"/>
                    <a:pt x="222" y="174"/>
                    <a:pt x="223" y="171"/>
                  </a:cubicBezTo>
                  <a:cubicBezTo>
                    <a:pt x="626" y="425"/>
                    <a:pt x="626" y="425"/>
                    <a:pt x="626" y="425"/>
                  </a:cubicBezTo>
                  <a:cubicBezTo>
                    <a:pt x="626" y="425"/>
                    <a:pt x="653" y="406"/>
                    <a:pt x="646" y="382"/>
                  </a:cubicBezTo>
                  <a:close/>
                  <a:moveTo>
                    <a:pt x="642" y="384"/>
                  </a:moveTo>
                  <a:cubicBezTo>
                    <a:pt x="642" y="384"/>
                    <a:pt x="642" y="385"/>
                    <a:pt x="642" y="385"/>
                  </a:cubicBezTo>
                  <a:cubicBezTo>
                    <a:pt x="642" y="385"/>
                    <a:pt x="642" y="384"/>
                    <a:pt x="642" y="384"/>
                  </a:cubicBezTo>
                  <a:close/>
                  <a:moveTo>
                    <a:pt x="168" y="79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67" y="79"/>
                    <a:pt x="168" y="79"/>
                    <a:pt x="168" y="7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" name="Freeform 306"/>
            <p:cNvSpPr>
              <a:spLocks/>
            </p:cNvSpPr>
            <p:nvPr/>
          </p:nvSpPr>
          <p:spPr bwMode="auto">
            <a:xfrm>
              <a:off x="10639425" y="4767263"/>
              <a:ext cx="1365250" cy="935038"/>
            </a:xfrm>
            <a:custGeom>
              <a:avLst/>
              <a:gdLst>
                <a:gd name="T0" fmla="*/ 506 w 526"/>
                <a:gd name="T1" fmla="*/ 360 h 360"/>
                <a:gd name="T2" fmla="*/ 0 w 526"/>
                <a:gd name="T3" fmla="*/ 41 h 360"/>
                <a:gd name="T4" fmla="*/ 25 w 526"/>
                <a:gd name="T5" fmla="*/ 0 h 360"/>
                <a:gd name="T6" fmla="*/ 526 w 526"/>
                <a:gd name="T7" fmla="*/ 317 h 360"/>
                <a:gd name="T8" fmla="*/ 506 w 52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60">
                  <a:moveTo>
                    <a:pt x="506" y="36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10"/>
                    <a:pt x="25" y="0"/>
                  </a:cubicBezTo>
                  <a:cubicBezTo>
                    <a:pt x="526" y="317"/>
                    <a:pt x="526" y="317"/>
                    <a:pt x="526" y="317"/>
                  </a:cubicBezTo>
                  <a:cubicBezTo>
                    <a:pt x="526" y="317"/>
                    <a:pt x="499" y="332"/>
                    <a:pt x="506" y="360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" name="Freeform 307"/>
            <p:cNvSpPr>
              <a:spLocks/>
            </p:cNvSpPr>
            <p:nvPr/>
          </p:nvSpPr>
          <p:spPr bwMode="auto">
            <a:xfrm>
              <a:off x="10629900" y="4827588"/>
              <a:ext cx="1343025" cy="817563"/>
            </a:xfrm>
            <a:custGeom>
              <a:avLst/>
              <a:gdLst>
                <a:gd name="T0" fmla="*/ 518 w 518"/>
                <a:gd name="T1" fmla="*/ 308 h 315"/>
                <a:gd name="T2" fmla="*/ 8 w 518"/>
                <a:gd name="T3" fmla="*/ 0 h 315"/>
                <a:gd name="T4" fmla="*/ 0 w 518"/>
                <a:gd name="T5" fmla="*/ 9 h 315"/>
                <a:gd name="T6" fmla="*/ 510 w 518"/>
                <a:gd name="T7" fmla="*/ 315 h 315"/>
                <a:gd name="T8" fmla="*/ 518 w 518"/>
                <a:gd name="T9" fmla="*/ 30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315">
                  <a:moveTo>
                    <a:pt x="518" y="308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10" y="315"/>
                    <a:pt x="510" y="315"/>
                    <a:pt x="510" y="315"/>
                  </a:cubicBezTo>
                  <a:cubicBezTo>
                    <a:pt x="510" y="315"/>
                    <a:pt x="512" y="311"/>
                    <a:pt x="518" y="308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" name="Freeform 308"/>
            <p:cNvSpPr>
              <a:spLocks/>
            </p:cNvSpPr>
            <p:nvPr/>
          </p:nvSpPr>
          <p:spPr bwMode="auto">
            <a:xfrm>
              <a:off x="10328275" y="4598988"/>
              <a:ext cx="581025" cy="498475"/>
            </a:xfrm>
            <a:custGeom>
              <a:avLst/>
              <a:gdLst>
                <a:gd name="T0" fmla="*/ 223 w 224"/>
                <a:gd name="T1" fmla="*/ 171 h 192"/>
                <a:gd name="T2" fmla="*/ 125 w 224"/>
                <a:gd name="T3" fmla="*/ 124 h 192"/>
                <a:gd name="T4" fmla="*/ 113 w 224"/>
                <a:gd name="T5" fmla="*/ 117 h 192"/>
                <a:gd name="T6" fmla="*/ 2 w 224"/>
                <a:gd name="T7" fmla="*/ 17 h 192"/>
                <a:gd name="T8" fmla="*/ 15 w 224"/>
                <a:gd name="T9" fmla="*/ 1 h 192"/>
                <a:gd name="T10" fmla="*/ 150 w 224"/>
                <a:gd name="T11" fmla="*/ 62 h 192"/>
                <a:gd name="T12" fmla="*/ 168 w 224"/>
                <a:gd name="T13" fmla="*/ 80 h 192"/>
                <a:gd name="T14" fmla="*/ 144 w 224"/>
                <a:gd name="T15" fmla="*/ 74 h 192"/>
                <a:gd name="T16" fmla="*/ 132 w 224"/>
                <a:gd name="T17" fmla="*/ 94 h 192"/>
                <a:gd name="T18" fmla="*/ 134 w 224"/>
                <a:gd name="T19" fmla="*/ 100 h 192"/>
                <a:gd name="T20" fmla="*/ 223 w 224"/>
                <a:gd name="T21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192">
                  <a:moveTo>
                    <a:pt x="223" y="171"/>
                  </a:moveTo>
                  <a:cubicBezTo>
                    <a:pt x="223" y="171"/>
                    <a:pt x="224" y="192"/>
                    <a:pt x="125" y="124"/>
                  </a:cubicBezTo>
                  <a:cubicBezTo>
                    <a:pt x="125" y="124"/>
                    <a:pt x="114" y="128"/>
                    <a:pt x="113" y="117"/>
                  </a:cubicBezTo>
                  <a:cubicBezTo>
                    <a:pt x="113" y="117"/>
                    <a:pt x="36" y="64"/>
                    <a:pt x="2" y="17"/>
                  </a:cubicBezTo>
                  <a:cubicBezTo>
                    <a:pt x="2" y="17"/>
                    <a:pt x="0" y="0"/>
                    <a:pt x="15" y="1"/>
                  </a:cubicBezTo>
                  <a:cubicBezTo>
                    <a:pt x="15" y="1"/>
                    <a:pt x="74" y="9"/>
                    <a:pt x="150" y="62"/>
                  </a:cubicBezTo>
                  <a:cubicBezTo>
                    <a:pt x="150" y="62"/>
                    <a:pt x="170" y="66"/>
                    <a:pt x="168" y="80"/>
                  </a:cubicBezTo>
                  <a:cubicBezTo>
                    <a:pt x="168" y="80"/>
                    <a:pt x="165" y="76"/>
                    <a:pt x="144" y="74"/>
                  </a:cubicBezTo>
                  <a:cubicBezTo>
                    <a:pt x="144" y="74"/>
                    <a:pt x="128" y="87"/>
                    <a:pt x="132" y="94"/>
                  </a:cubicBezTo>
                  <a:cubicBezTo>
                    <a:pt x="132" y="94"/>
                    <a:pt x="133" y="93"/>
                    <a:pt x="134" y="100"/>
                  </a:cubicBezTo>
                  <a:cubicBezTo>
                    <a:pt x="134" y="100"/>
                    <a:pt x="222" y="148"/>
                    <a:pt x="223" y="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" name="Freeform 309"/>
            <p:cNvSpPr>
              <a:spLocks/>
            </p:cNvSpPr>
            <p:nvPr/>
          </p:nvSpPr>
          <p:spPr bwMode="auto">
            <a:xfrm>
              <a:off x="11923713" y="5589588"/>
              <a:ext cx="98425" cy="112713"/>
            </a:xfrm>
            <a:custGeom>
              <a:avLst/>
              <a:gdLst>
                <a:gd name="T0" fmla="*/ 11 w 38"/>
                <a:gd name="T1" fmla="*/ 43 h 43"/>
                <a:gd name="T2" fmla="*/ 31 w 38"/>
                <a:gd name="T3" fmla="*/ 0 h 43"/>
                <a:gd name="T4" fmla="*/ 11 w 38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3">
                  <a:moveTo>
                    <a:pt x="11" y="43"/>
                  </a:moveTo>
                  <a:cubicBezTo>
                    <a:pt x="11" y="43"/>
                    <a:pt x="38" y="25"/>
                    <a:pt x="31" y="0"/>
                  </a:cubicBezTo>
                  <a:cubicBezTo>
                    <a:pt x="31" y="0"/>
                    <a:pt x="0" y="18"/>
                    <a:pt x="11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33" name="Group 4732"/>
          <p:cNvGrpSpPr/>
          <p:nvPr/>
        </p:nvGrpSpPr>
        <p:grpSpPr>
          <a:xfrm>
            <a:off x="6308334" y="4243953"/>
            <a:ext cx="5813426" cy="3113088"/>
            <a:chOff x="7700962" y="-1131888"/>
            <a:chExt cx="5813426" cy="3113088"/>
          </a:xfrm>
        </p:grpSpPr>
        <p:sp>
          <p:nvSpPr>
            <p:cNvPr id="4270" name="Oval 237"/>
            <p:cNvSpPr>
              <a:spLocks noChangeArrowheads="1"/>
            </p:cNvSpPr>
            <p:nvPr/>
          </p:nvSpPr>
          <p:spPr bwMode="auto">
            <a:xfrm>
              <a:off x="11776075" y="242887"/>
              <a:ext cx="1738313" cy="1738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" name="Oval 238"/>
            <p:cNvSpPr>
              <a:spLocks noChangeArrowheads="1"/>
            </p:cNvSpPr>
            <p:nvPr/>
          </p:nvSpPr>
          <p:spPr bwMode="auto">
            <a:xfrm>
              <a:off x="11895138" y="365125"/>
              <a:ext cx="1503363" cy="1501775"/>
            </a:xfrm>
            <a:prstGeom prst="ellipse">
              <a:avLst/>
            </a:pr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247"/>
            <p:cNvSpPr>
              <a:spLocks noEditPoints="1"/>
            </p:cNvSpPr>
            <p:nvPr/>
          </p:nvSpPr>
          <p:spPr bwMode="auto">
            <a:xfrm>
              <a:off x="10588625" y="-935038"/>
              <a:ext cx="1922463" cy="1827213"/>
            </a:xfrm>
            <a:custGeom>
              <a:avLst/>
              <a:gdLst>
                <a:gd name="T0" fmla="*/ 740 w 741"/>
                <a:gd name="T1" fmla="*/ 662 h 704"/>
                <a:gd name="T2" fmla="*/ 669 w 741"/>
                <a:gd name="T3" fmla="*/ 328 h 704"/>
                <a:gd name="T4" fmla="*/ 607 w 741"/>
                <a:gd name="T5" fmla="*/ 251 h 704"/>
                <a:gd name="T6" fmla="*/ 584 w 741"/>
                <a:gd name="T7" fmla="*/ 236 h 704"/>
                <a:gd name="T8" fmla="*/ 572 w 741"/>
                <a:gd name="T9" fmla="*/ 118 h 704"/>
                <a:gd name="T10" fmla="*/ 472 w 741"/>
                <a:gd name="T11" fmla="*/ 16 h 704"/>
                <a:gd name="T12" fmla="*/ 314 w 741"/>
                <a:gd name="T13" fmla="*/ 9 h 704"/>
                <a:gd name="T14" fmla="*/ 312 w 741"/>
                <a:gd name="T15" fmla="*/ 10 h 704"/>
                <a:gd name="T16" fmla="*/ 0 w 741"/>
                <a:gd name="T17" fmla="*/ 143 h 704"/>
                <a:gd name="T18" fmla="*/ 5 w 741"/>
                <a:gd name="T19" fmla="*/ 151 h 704"/>
                <a:gd name="T20" fmla="*/ 313 w 741"/>
                <a:gd name="T21" fmla="*/ 19 h 704"/>
                <a:gd name="T22" fmla="*/ 318 w 741"/>
                <a:gd name="T23" fmla="*/ 18 h 704"/>
                <a:gd name="T24" fmla="*/ 469 w 741"/>
                <a:gd name="T25" fmla="*/ 24 h 704"/>
                <a:gd name="T26" fmla="*/ 563 w 741"/>
                <a:gd name="T27" fmla="*/ 121 h 704"/>
                <a:gd name="T28" fmla="*/ 576 w 741"/>
                <a:gd name="T29" fmla="*/ 232 h 704"/>
                <a:gd name="T30" fmla="*/ 521 w 741"/>
                <a:gd name="T31" fmla="*/ 220 h 704"/>
                <a:gd name="T32" fmla="*/ 421 w 741"/>
                <a:gd name="T33" fmla="*/ 249 h 704"/>
                <a:gd name="T34" fmla="*/ 420 w 741"/>
                <a:gd name="T35" fmla="*/ 249 h 704"/>
                <a:gd name="T36" fmla="*/ 322 w 741"/>
                <a:gd name="T37" fmla="*/ 378 h 704"/>
                <a:gd name="T38" fmla="*/ 369 w 741"/>
                <a:gd name="T39" fmla="*/ 463 h 704"/>
                <a:gd name="T40" fmla="*/ 470 w 741"/>
                <a:gd name="T41" fmla="*/ 472 h 704"/>
                <a:gd name="T42" fmla="*/ 510 w 741"/>
                <a:gd name="T43" fmla="*/ 446 h 704"/>
                <a:gd name="T44" fmla="*/ 580 w 741"/>
                <a:gd name="T45" fmla="*/ 281 h 704"/>
                <a:gd name="T46" fmla="*/ 583 w 741"/>
                <a:gd name="T47" fmla="*/ 246 h 704"/>
                <a:gd name="T48" fmla="*/ 602 w 741"/>
                <a:gd name="T49" fmla="*/ 258 h 704"/>
                <a:gd name="T50" fmla="*/ 661 w 741"/>
                <a:gd name="T51" fmla="*/ 332 h 704"/>
                <a:gd name="T52" fmla="*/ 731 w 741"/>
                <a:gd name="T53" fmla="*/ 662 h 704"/>
                <a:gd name="T54" fmla="*/ 732 w 741"/>
                <a:gd name="T55" fmla="*/ 689 h 704"/>
                <a:gd name="T56" fmla="*/ 741 w 741"/>
                <a:gd name="T57" fmla="*/ 704 h 704"/>
                <a:gd name="T58" fmla="*/ 740 w 741"/>
                <a:gd name="T59" fmla="*/ 662 h 704"/>
                <a:gd name="T60" fmla="*/ 571 w 741"/>
                <a:gd name="T61" fmla="*/ 279 h 704"/>
                <a:gd name="T62" fmla="*/ 506 w 741"/>
                <a:gd name="T63" fmla="*/ 438 h 704"/>
                <a:gd name="T64" fmla="*/ 467 w 741"/>
                <a:gd name="T65" fmla="*/ 464 h 704"/>
                <a:gd name="T66" fmla="*/ 374 w 741"/>
                <a:gd name="T67" fmla="*/ 455 h 704"/>
                <a:gd name="T68" fmla="*/ 330 w 741"/>
                <a:gd name="T69" fmla="*/ 378 h 704"/>
                <a:gd name="T70" fmla="*/ 424 w 741"/>
                <a:gd name="T71" fmla="*/ 257 h 704"/>
                <a:gd name="T72" fmla="*/ 425 w 741"/>
                <a:gd name="T73" fmla="*/ 257 h 704"/>
                <a:gd name="T74" fmla="*/ 521 w 741"/>
                <a:gd name="T75" fmla="*/ 229 h 704"/>
                <a:gd name="T76" fmla="*/ 575 w 741"/>
                <a:gd name="T77" fmla="*/ 242 h 704"/>
                <a:gd name="T78" fmla="*/ 571 w 741"/>
                <a:gd name="T79" fmla="*/ 27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1" h="704">
                  <a:moveTo>
                    <a:pt x="740" y="662"/>
                  </a:moveTo>
                  <a:cubicBezTo>
                    <a:pt x="741" y="565"/>
                    <a:pt x="721" y="424"/>
                    <a:pt x="669" y="328"/>
                  </a:cubicBezTo>
                  <a:cubicBezTo>
                    <a:pt x="652" y="297"/>
                    <a:pt x="632" y="270"/>
                    <a:pt x="607" y="251"/>
                  </a:cubicBezTo>
                  <a:cubicBezTo>
                    <a:pt x="600" y="246"/>
                    <a:pt x="592" y="241"/>
                    <a:pt x="584" y="236"/>
                  </a:cubicBezTo>
                  <a:cubicBezTo>
                    <a:pt x="587" y="189"/>
                    <a:pt x="582" y="150"/>
                    <a:pt x="572" y="118"/>
                  </a:cubicBezTo>
                  <a:cubicBezTo>
                    <a:pt x="553" y="65"/>
                    <a:pt x="518" y="32"/>
                    <a:pt x="472" y="16"/>
                  </a:cubicBezTo>
                  <a:cubicBezTo>
                    <a:pt x="427" y="0"/>
                    <a:pt x="372" y="0"/>
                    <a:pt x="314" y="9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205" y="29"/>
                    <a:pt x="88" y="83"/>
                    <a:pt x="0" y="14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2" y="91"/>
                    <a:pt x="208" y="37"/>
                    <a:pt x="313" y="19"/>
                  </a:cubicBezTo>
                  <a:cubicBezTo>
                    <a:pt x="315" y="18"/>
                    <a:pt x="317" y="18"/>
                    <a:pt x="318" y="18"/>
                  </a:cubicBezTo>
                  <a:cubicBezTo>
                    <a:pt x="374" y="8"/>
                    <a:pt x="426" y="9"/>
                    <a:pt x="469" y="24"/>
                  </a:cubicBezTo>
                  <a:cubicBezTo>
                    <a:pt x="512" y="40"/>
                    <a:pt x="546" y="70"/>
                    <a:pt x="563" y="121"/>
                  </a:cubicBezTo>
                  <a:cubicBezTo>
                    <a:pt x="574" y="151"/>
                    <a:pt x="578" y="187"/>
                    <a:pt x="576" y="232"/>
                  </a:cubicBezTo>
                  <a:cubicBezTo>
                    <a:pt x="559" y="225"/>
                    <a:pt x="541" y="221"/>
                    <a:pt x="521" y="220"/>
                  </a:cubicBezTo>
                  <a:cubicBezTo>
                    <a:pt x="492" y="220"/>
                    <a:pt x="458" y="229"/>
                    <a:pt x="421" y="249"/>
                  </a:cubicBezTo>
                  <a:cubicBezTo>
                    <a:pt x="420" y="249"/>
                    <a:pt x="420" y="249"/>
                    <a:pt x="420" y="249"/>
                  </a:cubicBezTo>
                  <a:cubicBezTo>
                    <a:pt x="348" y="288"/>
                    <a:pt x="321" y="336"/>
                    <a:pt x="322" y="378"/>
                  </a:cubicBezTo>
                  <a:cubicBezTo>
                    <a:pt x="322" y="413"/>
                    <a:pt x="341" y="444"/>
                    <a:pt x="369" y="463"/>
                  </a:cubicBezTo>
                  <a:cubicBezTo>
                    <a:pt x="397" y="481"/>
                    <a:pt x="434" y="487"/>
                    <a:pt x="470" y="472"/>
                  </a:cubicBezTo>
                  <a:cubicBezTo>
                    <a:pt x="484" y="467"/>
                    <a:pt x="497" y="458"/>
                    <a:pt x="510" y="446"/>
                  </a:cubicBezTo>
                  <a:cubicBezTo>
                    <a:pt x="541" y="416"/>
                    <a:pt x="568" y="363"/>
                    <a:pt x="580" y="281"/>
                  </a:cubicBezTo>
                  <a:cubicBezTo>
                    <a:pt x="581" y="269"/>
                    <a:pt x="583" y="257"/>
                    <a:pt x="583" y="246"/>
                  </a:cubicBezTo>
                  <a:cubicBezTo>
                    <a:pt x="590" y="249"/>
                    <a:pt x="596" y="254"/>
                    <a:pt x="602" y="258"/>
                  </a:cubicBezTo>
                  <a:cubicBezTo>
                    <a:pt x="625" y="276"/>
                    <a:pt x="645" y="302"/>
                    <a:pt x="661" y="332"/>
                  </a:cubicBezTo>
                  <a:cubicBezTo>
                    <a:pt x="713" y="427"/>
                    <a:pt x="732" y="566"/>
                    <a:pt x="731" y="662"/>
                  </a:cubicBezTo>
                  <a:cubicBezTo>
                    <a:pt x="732" y="689"/>
                    <a:pt x="732" y="689"/>
                    <a:pt x="732" y="689"/>
                  </a:cubicBezTo>
                  <a:cubicBezTo>
                    <a:pt x="741" y="704"/>
                    <a:pt x="741" y="704"/>
                    <a:pt x="741" y="704"/>
                  </a:cubicBezTo>
                  <a:lnTo>
                    <a:pt x="740" y="662"/>
                  </a:lnTo>
                  <a:close/>
                  <a:moveTo>
                    <a:pt x="571" y="279"/>
                  </a:moveTo>
                  <a:cubicBezTo>
                    <a:pt x="560" y="358"/>
                    <a:pt x="535" y="408"/>
                    <a:pt x="506" y="438"/>
                  </a:cubicBezTo>
                  <a:cubicBezTo>
                    <a:pt x="493" y="450"/>
                    <a:pt x="480" y="459"/>
                    <a:pt x="467" y="464"/>
                  </a:cubicBezTo>
                  <a:cubicBezTo>
                    <a:pt x="434" y="478"/>
                    <a:pt x="400" y="472"/>
                    <a:pt x="374" y="455"/>
                  </a:cubicBezTo>
                  <a:cubicBezTo>
                    <a:pt x="348" y="438"/>
                    <a:pt x="330" y="410"/>
                    <a:pt x="330" y="378"/>
                  </a:cubicBezTo>
                  <a:cubicBezTo>
                    <a:pt x="330" y="339"/>
                    <a:pt x="356" y="294"/>
                    <a:pt x="424" y="257"/>
                  </a:cubicBezTo>
                  <a:cubicBezTo>
                    <a:pt x="425" y="257"/>
                    <a:pt x="425" y="257"/>
                    <a:pt x="425" y="257"/>
                  </a:cubicBezTo>
                  <a:cubicBezTo>
                    <a:pt x="461" y="237"/>
                    <a:pt x="493" y="229"/>
                    <a:pt x="521" y="229"/>
                  </a:cubicBezTo>
                  <a:cubicBezTo>
                    <a:pt x="541" y="229"/>
                    <a:pt x="559" y="234"/>
                    <a:pt x="575" y="242"/>
                  </a:cubicBezTo>
                  <a:cubicBezTo>
                    <a:pt x="574" y="254"/>
                    <a:pt x="573" y="266"/>
                    <a:pt x="571" y="27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248"/>
            <p:cNvSpPr>
              <a:spLocks/>
            </p:cNvSpPr>
            <p:nvPr/>
          </p:nvSpPr>
          <p:spPr bwMode="auto">
            <a:xfrm>
              <a:off x="10974387" y="-882650"/>
              <a:ext cx="106363" cy="173038"/>
            </a:xfrm>
            <a:custGeom>
              <a:avLst/>
              <a:gdLst>
                <a:gd name="T0" fmla="*/ 13 w 41"/>
                <a:gd name="T1" fmla="*/ 67 h 67"/>
                <a:gd name="T2" fmla="*/ 9 w 41"/>
                <a:gd name="T3" fmla="*/ 64 h 67"/>
                <a:gd name="T4" fmla="*/ 0 w 41"/>
                <a:gd name="T5" fmla="*/ 8 h 67"/>
                <a:gd name="T6" fmla="*/ 3 w 41"/>
                <a:gd name="T7" fmla="*/ 4 h 67"/>
                <a:gd name="T8" fmla="*/ 27 w 41"/>
                <a:gd name="T9" fmla="*/ 0 h 67"/>
                <a:gd name="T10" fmla="*/ 32 w 41"/>
                <a:gd name="T11" fmla="*/ 3 h 67"/>
                <a:gd name="T12" fmla="*/ 41 w 41"/>
                <a:gd name="T13" fmla="*/ 59 h 67"/>
                <a:gd name="T14" fmla="*/ 38 w 41"/>
                <a:gd name="T15" fmla="*/ 63 h 67"/>
                <a:gd name="T16" fmla="*/ 13 w 41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7">
                  <a:moveTo>
                    <a:pt x="13" y="67"/>
                  </a:moveTo>
                  <a:cubicBezTo>
                    <a:pt x="11" y="67"/>
                    <a:pt x="10" y="66"/>
                    <a:pt x="9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60"/>
                    <a:pt x="40" y="62"/>
                    <a:pt x="38" y="63"/>
                  </a:cubicBezTo>
                  <a:lnTo>
                    <a:pt x="1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" name="Freeform 286"/>
            <p:cNvSpPr>
              <a:spLocks/>
            </p:cNvSpPr>
            <p:nvPr/>
          </p:nvSpPr>
          <p:spPr bwMode="auto">
            <a:xfrm>
              <a:off x="12319000" y="733425"/>
              <a:ext cx="622300" cy="731838"/>
            </a:xfrm>
            <a:custGeom>
              <a:avLst/>
              <a:gdLst>
                <a:gd name="T0" fmla="*/ 173 w 240"/>
                <a:gd name="T1" fmla="*/ 260 h 282"/>
                <a:gd name="T2" fmla="*/ 211 w 240"/>
                <a:gd name="T3" fmla="*/ 101 h 282"/>
                <a:gd name="T4" fmla="*/ 67 w 240"/>
                <a:gd name="T5" fmla="*/ 22 h 282"/>
                <a:gd name="T6" fmla="*/ 30 w 240"/>
                <a:gd name="T7" fmla="*/ 182 h 282"/>
                <a:gd name="T8" fmla="*/ 173 w 240"/>
                <a:gd name="T9" fmla="*/ 26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82">
                  <a:moveTo>
                    <a:pt x="173" y="260"/>
                  </a:moveTo>
                  <a:cubicBezTo>
                    <a:pt x="223" y="238"/>
                    <a:pt x="240" y="166"/>
                    <a:pt x="211" y="101"/>
                  </a:cubicBezTo>
                  <a:cubicBezTo>
                    <a:pt x="182" y="35"/>
                    <a:pt x="117" y="0"/>
                    <a:pt x="67" y="22"/>
                  </a:cubicBezTo>
                  <a:cubicBezTo>
                    <a:pt x="17" y="45"/>
                    <a:pt x="0" y="116"/>
                    <a:pt x="30" y="182"/>
                  </a:cubicBezTo>
                  <a:cubicBezTo>
                    <a:pt x="59" y="247"/>
                    <a:pt x="124" y="282"/>
                    <a:pt x="173" y="260"/>
                  </a:cubicBez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" name="Freeform 287"/>
            <p:cNvSpPr>
              <a:spLocks/>
            </p:cNvSpPr>
            <p:nvPr/>
          </p:nvSpPr>
          <p:spPr bwMode="auto">
            <a:xfrm>
              <a:off x="12357100" y="762000"/>
              <a:ext cx="515938" cy="604838"/>
            </a:xfrm>
            <a:custGeom>
              <a:avLst/>
              <a:gdLst>
                <a:gd name="T0" fmla="*/ 143 w 199"/>
                <a:gd name="T1" fmla="*/ 215 h 233"/>
                <a:gd name="T2" fmla="*/ 175 w 199"/>
                <a:gd name="T3" fmla="*/ 83 h 233"/>
                <a:gd name="T4" fmla="*/ 55 w 199"/>
                <a:gd name="T5" fmla="*/ 18 h 233"/>
                <a:gd name="T6" fmla="*/ 24 w 199"/>
                <a:gd name="T7" fmla="*/ 150 h 233"/>
                <a:gd name="T8" fmla="*/ 143 w 199"/>
                <a:gd name="T9" fmla="*/ 2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33">
                  <a:moveTo>
                    <a:pt x="143" y="215"/>
                  </a:moveTo>
                  <a:cubicBezTo>
                    <a:pt x="185" y="196"/>
                    <a:pt x="199" y="137"/>
                    <a:pt x="175" y="83"/>
                  </a:cubicBezTo>
                  <a:cubicBezTo>
                    <a:pt x="150" y="29"/>
                    <a:pt x="97" y="0"/>
                    <a:pt x="55" y="18"/>
                  </a:cubicBezTo>
                  <a:cubicBezTo>
                    <a:pt x="14" y="37"/>
                    <a:pt x="0" y="96"/>
                    <a:pt x="24" y="150"/>
                  </a:cubicBezTo>
                  <a:cubicBezTo>
                    <a:pt x="48" y="204"/>
                    <a:pt x="102" y="233"/>
                    <a:pt x="143" y="21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" name="Freeform 288"/>
            <p:cNvSpPr>
              <a:spLocks/>
            </p:cNvSpPr>
            <p:nvPr/>
          </p:nvSpPr>
          <p:spPr bwMode="auto">
            <a:xfrm>
              <a:off x="12487275" y="790575"/>
              <a:ext cx="82550" cy="163513"/>
            </a:xfrm>
            <a:custGeom>
              <a:avLst/>
              <a:gdLst>
                <a:gd name="T0" fmla="*/ 2 w 32"/>
                <a:gd name="T1" fmla="*/ 0 h 63"/>
                <a:gd name="T2" fmla="*/ 4 w 32"/>
                <a:gd name="T3" fmla="*/ 0 h 63"/>
                <a:gd name="T4" fmla="*/ 32 w 32"/>
                <a:gd name="T5" fmla="*/ 62 h 63"/>
                <a:gd name="T6" fmla="*/ 28 w 32"/>
                <a:gd name="T7" fmla="*/ 63 h 63"/>
                <a:gd name="T8" fmla="*/ 0 w 32"/>
                <a:gd name="T9" fmla="*/ 1 h 63"/>
                <a:gd name="T10" fmla="*/ 2 w 3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3">
                  <a:moveTo>
                    <a:pt x="2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" name="Freeform 289"/>
            <p:cNvSpPr>
              <a:spLocks/>
            </p:cNvSpPr>
            <p:nvPr/>
          </p:nvSpPr>
          <p:spPr bwMode="auto">
            <a:xfrm>
              <a:off x="12499975" y="831850"/>
              <a:ext cx="122238" cy="211138"/>
            </a:xfrm>
            <a:custGeom>
              <a:avLst/>
              <a:gdLst>
                <a:gd name="T0" fmla="*/ 45 w 47"/>
                <a:gd name="T1" fmla="*/ 66 h 81"/>
                <a:gd name="T2" fmla="*/ 40 w 47"/>
                <a:gd name="T3" fmla="*/ 79 h 81"/>
                <a:gd name="T4" fmla="*/ 40 w 47"/>
                <a:gd name="T5" fmla="*/ 79 h 81"/>
                <a:gd name="T6" fmla="*/ 26 w 47"/>
                <a:gd name="T7" fmla="*/ 74 h 81"/>
                <a:gd name="T8" fmla="*/ 2 w 47"/>
                <a:gd name="T9" fmla="*/ 15 h 81"/>
                <a:gd name="T10" fmla="*/ 7 w 47"/>
                <a:gd name="T11" fmla="*/ 2 h 81"/>
                <a:gd name="T12" fmla="*/ 7 w 47"/>
                <a:gd name="T13" fmla="*/ 2 h 81"/>
                <a:gd name="T14" fmla="*/ 20 w 47"/>
                <a:gd name="T15" fmla="*/ 8 h 81"/>
                <a:gd name="T16" fmla="*/ 45 w 47"/>
                <a:gd name="T17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45" y="66"/>
                  </a:moveTo>
                  <a:cubicBezTo>
                    <a:pt x="47" y="71"/>
                    <a:pt x="45" y="77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4" y="81"/>
                    <a:pt x="29" y="79"/>
                    <a:pt x="26" y="7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0"/>
                    <a:pt x="18" y="3"/>
                    <a:pt x="20" y="8"/>
                  </a:cubicBezTo>
                  <a:lnTo>
                    <a:pt x="45" y="6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" name="Freeform 290"/>
            <p:cNvSpPr>
              <a:spLocks/>
            </p:cNvSpPr>
            <p:nvPr/>
          </p:nvSpPr>
          <p:spPr bwMode="auto">
            <a:xfrm>
              <a:off x="12520613" y="873125"/>
              <a:ext cx="88900" cy="146050"/>
            </a:xfrm>
            <a:custGeom>
              <a:avLst/>
              <a:gdLst>
                <a:gd name="T0" fmla="*/ 33 w 34"/>
                <a:gd name="T1" fmla="*/ 45 h 56"/>
                <a:gd name="T2" fmla="*/ 28 w 34"/>
                <a:gd name="T3" fmla="*/ 55 h 56"/>
                <a:gd name="T4" fmla="*/ 28 w 34"/>
                <a:gd name="T5" fmla="*/ 55 h 56"/>
                <a:gd name="T6" fmla="*/ 19 w 34"/>
                <a:gd name="T7" fmla="*/ 51 h 56"/>
                <a:gd name="T8" fmla="*/ 2 w 34"/>
                <a:gd name="T9" fmla="*/ 11 h 56"/>
                <a:gd name="T10" fmla="*/ 6 w 34"/>
                <a:gd name="T11" fmla="*/ 2 h 56"/>
                <a:gd name="T12" fmla="*/ 6 w 34"/>
                <a:gd name="T13" fmla="*/ 2 h 56"/>
                <a:gd name="T14" fmla="*/ 16 w 34"/>
                <a:gd name="T15" fmla="*/ 5 h 56"/>
                <a:gd name="T16" fmla="*/ 33 w 34"/>
                <a:gd name="T17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45"/>
                  </a:moveTo>
                  <a:cubicBezTo>
                    <a:pt x="34" y="49"/>
                    <a:pt x="32" y="53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6"/>
                    <a:pt x="20" y="55"/>
                    <a:pt x="19" y="5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0"/>
                    <a:pt x="15" y="2"/>
                    <a:pt x="16" y="5"/>
                  </a:cubicBezTo>
                  <a:lnTo>
                    <a:pt x="33" y="4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" name="Freeform 310"/>
            <p:cNvSpPr>
              <a:spLocks/>
            </p:cNvSpPr>
            <p:nvPr/>
          </p:nvSpPr>
          <p:spPr bwMode="auto">
            <a:xfrm>
              <a:off x="7700962" y="-1090613"/>
              <a:ext cx="3421063" cy="1893888"/>
            </a:xfrm>
            <a:custGeom>
              <a:avLst/>
              <a:gdLst>
                <a:gd name="T0" fmla="*/ 1317 w 1319"/>
                <a:gd name="T1" fmla="*/ 546 h 730"/>
                <a:gd name="T2" fmla="*/ 1293 w 1319"/>
                <a:gd name="T3" fmla="*/ 577 h 730"/>
                <a:gd name="T4" fmla="*/ 99 w 1319"/>
                <a:gd name="T5" fmla="*/ 728 h 730"/>
                <a:gd name="T6" fmla="*/ 67 w 1319"/>
                <a:gd name="T7" fmla="*/ 704 h 730"/>
                <a:gd name="T8" fmla="*/ 1 w 1319"/>
                <a:gd name="T9" fmla="*/ 184 h 730"/>
                <a:gd name="T10" fmla="*/ 26 w 1319"/>
                <a:gd name="T11" fmla="*/ 153 h 730"/>
                <a:gd name="T12" fmla="*/ 1220 w 1319"/>
                <a:gd name="T13" fmla="*/ 2 h 730"/>
                <a:gd name="T14" fmla="*/ 1251 w 1319"/>
                <a:gd name="T15" fmla="*/ 26 h 730"/>
                <a:gd name="T16" fmla="*/ 1317 w 1319"/>
                <a:gd name="T17" fmla="*/ 54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730">
                  <a:moveTo>
                    <a:pt x="1317" y="546"/>
                  </a:moveTo>
                  <a:cubicBezTo>
                    <a:pt x="1319" y="561"/>
                    <a:pt x="1309" y="575"/>
                    <a:pt x="1293" y="577"/>
                  </a:cubicBezTo>
                  <a:cubicBezTo>
                    <a:pt x="99" y="728"/>
                    <a:pt x="99" y="728"/>
                    <a:pt x="99" y="728"/>
                  </a:cubicBezTo>
                  <a:cubicBezTo>
                    <a:pt x="83" y="730"/>
                    <a:pt x="69" y="720"/>
                    <a:pt x="67" y="70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69"/>
                    <a:pt x="10" y="155"/>
                    <a:pt x="26" y="153"/>
                  </a:cubicBezTo>
                  <a:cubicBezTo>
                    <a:pt x="1220" y="2"/>
                    <a:pt x="1220" y="2"/>
                    <a:pt x="1220" y="2"/>
                  </a:cubicBezTo>
                  <a:cubicBezTo>
                    <a:pt x="1236" y="0"/>
                    <a:pt x="1250" y="10"/>
                    <a:pt x="1251" y="26"/>
                  </a:cubicBezTo>
                  <a:lnTo>
                    <a:pt x="1317" y="5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" name="Freeform 311"/>
            <p:cNvSpPr>
              <a:spLocks/>
            </p:cNvSpPr>
            <p:nvPr/>
          </p:nvSpPr>
          <p:spPr bwMode="auto">
            <a:xfrm>
              <a:off x="7721600" y="-1131888"/>
              <a:ext cx="3421063" cy="1893888"/>
            </a:xfrm>
            <a:custGeom>
              <a:avLst/>
              <a:gdLst>
                <a:gd name="T0" fmla="*/ 1317 w 1319"/>
                <a:gd name="T1" fmla="*/ 546 h 730"/>
                <a:gd name="T2" fmla="*/ 1293 w 1319"/>
                <a:gd name="T3" fmla="*/ 577 h 730"/>
                <a:gd name="T4" fmla="*/ 99 w 1319"/>
                <a:gd name="T5" fmla="*/ 728 h 730"/>
                <a:gd name="T6" fmla="*/ 67 w 1319"/>
                <a:gd name="T7" fmla="*/ 704 h 730"/>
                <a:gd name="T8" fmla="*/ 1 w 1319"/>
                <a:gd name="T9" fmla="*/ 184 h 730"/>
                <a:gd name="T10" fmla="*/ 26 w 1319"/>
                <a:gd name="T11" fmla="*/ 153 h 730"/>
                <a:gd name="T12" fmla="*/ 1220 w 1319"/>
                <a:gd name="T13" fmla="*/ 2 h 730"/>
                <a:gd name="T14" fmla="*/ 1251 w 1319"/>
                <a:gd name="T15" fmla="*/ 26 h 730"/>
                <a:gd name="T16" fmla="*/ 1317 w 1319"/>
                <a:gd name="T17" fmla="*/ 54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730">
                  <a:moveTo>
                    <a:pt x="1317" y="546"/>
                  </a:moveTo>
                  <a:cubicBezTo>
                    <a:pt x="1319" y="561"/>
                    <a:pt x="1309" y="575"/>
                    <a:pt x="1293" y="577"/>
                  </a:cubicBezTo>
                  <a:cubicBezTo>
                    <a:pt x="99" y="728"/>
                    <a:pt x="99" y="728"/>
                    <a:pt x="99" y="728"/>
                  </a:cubicBezTo>
                  <a:cubicBezTo>
                    <a:pt x="83" y="730"/>
                    <a:pt x="69" y="720"/>
                    <a:pt x="67" y="70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69"/>
                    <a:pt x="10" y="155"/>
                    <a:pt x="26" y="153"/>
                  </a:cubicBezTo>
                  <a:cubicBezTo>
                    <a:pt x="1220" y="2"/>
                    <a:pt x="1220" y="2"/>
                    <a:pt x="1220" y="2"/>
                  </a:cubicBezTo>
                  <a:cubicBezTo>
                    <a:pt x="1236" y="0"/>
                    <a:pt x="1250" y="10"/>
                    <a:pt x="1251" y="26"/>
                  </a:cubicBezTo>
                  <a:lnTo>
                    <a:pt x="1317" y="54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" name="Freeform 312"/>
            <p:cNvSpPr>
              <a:spLocks/>
            </p:cNvSpPr>
            <p:nvPr/>
          </p:nvSpPr>
          <p:spPr bwMode="auto">
            <a:xfrm>
              <a:off x="8126412" y="-493713"/>
              <a:ext cx="193675" cy="192088"/>
            </a:xfrm>
            <a:custGeom>
              <a:avLst/>
              <a:gdLst>
                <a:gd name="T0" fmla="*/ 68 w 75"/>
                <a:gd name="T1" fmla="*/ 9 h 74"/>
                <a:gd name="T2" fmla="*/ 57 w 75"/>
                <a:gd name="T3" fmla="*/ 0 h 74"/>
                <a:gd name="T4" fmla="*/ 9 w 75"/>
                <a:gd name="T5" fmla="*/ 6 h 74"/>
                <a:gd name="T6" fmla="*/ 1 w 75"/>
                <a:gd name="T7" fmla="*/ 17 h 74"/>
                <a:gd name="T8" fmla="*/ 7 w 75"/>
                <a:gd name="T9" fmla="*/ 65 h 74"/>
                <a:gd name="T10" fmla="*/ 18 w 75"/>
                <a:gd name="T11" fmla="*/ 74 h 74"/>
                <a:gd name="T12" fmla="*/ 66 w 75"/>
                <a:gd name="T13" fmla="*/ 68 h 74"/>
                <a:gd name="T14" fmla="*/ 74 w 75"/>
                <a:gd name="T15" fmla="*/ 57 h 74"/>
                <a:gd name="T16" fmla="*/ 68 w 75"/>
                <a:gd name="T17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68" y="9"/>
                  </a:moveTo>
                  <a:cubicBezTo>
                    <a:pt x="67" y="3"/>
                    <a:pt x="63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2" y="74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" name="Freeform 313"/>
            <p:cNvSpPr>
              <a:spLocks/>
            </p:cNvSpPr>
            <p:nvPr/>
          </p:nvSpPr>
          <p:spPr bwMode="auto">
            <a:xfrm>
              <a:off x="7920037" y="-468313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6 h 75"/>
                <a:gd name="T6" fmla="*/ 0 w 75"/>
                <a:gd name="T7" fmla="*/ 17 h 75"/>
                <a:gd name="T8" fmla="*/ 6 w 75"/>
                <a:gd name="T9" fmla="*/ 65 h 75"/>
                <a:gd name="T10" fmla="*/ 17 w 75"/>
                <a:gd name="T11" fmla="*/ 74 h 75"/>
                <a:gd name="T12" fmla="*/ 65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3"/>
                    <a:pt x="62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3" y="7"/>
                    <a:pt x="0" y="12"/>
                    <a:pt x="0" y="1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" name="Freeform 314"/>
            <p:cNvSpPr>
              <a:spLocks/>
            </p:cNvSpPr>
            <p:nvPr/>
          </p:nvSpPr>
          <p:spPr bwMode="auto">
            <a:xfrm>
              <a:off x="8528050" y="-546100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0 w 75"/>
                <a:gd name="T7" fmla="*/ 18 h 75"/>
                <a:gd name="T8" fmla="*/ 7 w 75"/>
                <a:gd name="T9" fmla="*/ 66 h 75"/>
                <a:gd name="T10" fmla="*/ 17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0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" name="Freeform 315"/>
            <p:cNvSpPr>
              <a:spLocks/>
            </p:cNvSpPr>
            <p:nvPr/>
          </p:nvSpPr>
          <p:spPr bwMode="auto">
            <a:xfrm>
              <a:off x="8331200" y="-522288"/>
              <a:ext cx="193675" cy="195263"/>
            </a:xfrm>
            <a:custGeom>
              <a:avLst/>
              <a:gdLst>
                <a:gd name="T0" fmla="*/ 68 w 75"/>
                <a:gd name="T1" fmla="*/ 10 h 75"/>
                <a:gd name="T2" fmla="*/ 58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9 h 75"/>
                <a:gd name="T14" fmla="*/ 75 w 75"/>
                <a:gd name="T15" fmla="*/ 58 h 75"/>
                <a:gd name="T16" fmla="*/ 68 w 75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10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2"/>
                    <a:pt x="13" y="75"/>
                    <a:pt x="18" y="75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71" y="68"/>
                    <a:pt x="75" y="63"/>
                    <a:pt x="75" y="58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" name="Freeform 316"/>
            <p:cNvSpPr>
              <a:spLocks/>
            </p:cNvSpPr>
            <p:nvPr/>
          </p:nvSpPr>
          <p:spPr bwMode="auto">
            <a:xfrm>
              <a:off x="8937625" y="-596900"/>
              <a:ext cx="195263" cy="193675"/>
            </a:xfrm>
            <a:custGeom>
              <a:avLst/>
              <a:gdLst>
                <a:gd name="T0" fmla="*/ 69 w 75"/>
                <a:gd name="T1" fmla="*/ 9 h 75"/>
                <a:gd name="T2" fmla="*/ 58 w 75"/>
                <a:gd name="T3" fmla="*/ 0 h 75"/>
                <a:gd name="T4" fmla="*/ 10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9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9"/>
                  </a:moveTo>
                  <a:cubicBezTo>
                    <a:pt x="68" y="4"/>
                    <a:pt x="63" y="0"/>
                    <a:pt x="58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7"/>
                    <a:pt x="75" y="62"/>
                    <a:pt x="75" y="57"/>
                  </a:cubicBezTo>
                  <a:lnTo>
                    <a:pt x="6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" name="Freeform 317"/>
            <p:cNvSpPr>
              <a:spLocks/>
            </p:cNvSpPr>
            <p:nvPr/>
          </p:nvSpPr>
          <p:spPr bwMode="auto">
            <a:xfrm>
              <a:off x="8732837" y="-571500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" name="Freeform 318"/>
            <p:cNvSpPr>
              <a:spLocks/>
            </p:cNvSpPr>
            <p:nvPr/>
          </p:nvSpPr>
          <p:spPr bwMode="auto">
            <a:xfrm>
              <a:off x="9339262" y="-649288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" name="Freeform 319"/>
            <p:cNvSpPr>
              <a:spLocks/>
            </p:cNvSpPr>
            <p:nvPr/>
          </p:nvSpPr>
          <p:spPr bwMode="auto">
            <a:xfrm>
              <a:off x="9134475" y="-623888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" name="Freeform 320"/>
            <p:cNvSpPr>
              <a:spLocks/>
            </p:cNvSpPr>
            <p:nvPr/>
          </p:nvSpPr>
          <p:spPr bwMode="auto">
            <a:xfrm>
              <a:off x="9547225" y="-674688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0 w 75"/>
                <a:gd name="T7" fmla="*/ 18 h 75"/>
                <a:gd name="T8" fmla="*/ 6 w 75"/>
                <a:gd name="T9" fmla="*/ 66 h 75"/>
                <a:gd name="T10" fmla="*/ 17 w 75"/>
                <a:gd name="T11" fmla="*/ 74 h 75"/>
                <a:gd name="T12" fmla="*/ 65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8"/>
                    <a:pt x="0" y="12"/>
                    <a:pt x="0" y="1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" name="Freeform 321"/>
            <p:cNvSpPr>
              <a:spLocks/>
            </p:cNvSpPr>
            <p:nvPr/>
          </p:nvSpPr>
          <p:spPr bwMode="auto">
            <a:xfrm>
              <a:off x="9956800" y="-727075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3"/>
                    <a:pt x="75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" name="Freeform 322"/>
            <p:cNvSpPr>
              <a:spLocks/>
            </p:cNvSpPr>
            <p:nvPr/>
          </p:nvSpPr>
          <p:spPr bwMode="auto">
            <a:xfrm>
              <a:off x="9752012" y="-701675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" name="Freeform 323"/>
            <p:cNvSpPr>
              <a:spLocks/>
            </p:cNvSpPr>
            <p:nvPr/>
          </p:nvSpPr>
          <p:spPr bwMode="auto">
            <a:xfrm>
              <a:off x="10360025" y="-779463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8 h 75"/>
                <a:gd name="T14" fmla="*/ 74 w 75"/>
                <a:gd name="T15" fmla="*/ 58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2" y="75"/>
                    <a:pt x="18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" name="Freeform 324"/>
            <p:cNvSpPr>
              <a:spLocks/>
            </p:cNvSpPr>
            <p:nvPr/>
          </p:nvSpPr>
          <p:spPr bwMode="auto">
            <a:xfrm>
              <a:off x="10155237" y="-752475"/>
              <a:ext cx="204788" cy="204788"/>
            </a:xfrm>
            <a:custGeom>
              <a:avLst/>
              <a:gdLst>
                <a:gd name="T0" fmla="*/ 72 w 79"/>
                <a:gd name="T1" fmla="*/ 10 h 79"/>
                <a:gd name="T2" fmla="*/ 60 w 79"/>
                <a:gd name="T3" fmla="*/ 1 h 79"/>
                <a:gd name="T4" fmla="*/ 10 w 79"/>
                <a:gd name="T5" fmla="*/ 7 h 79"/>
                <a:gd name="T6" fmla="*/ 0 w 79"/>
                <a:gd name="T7" fmla="*/ 19 h 79"/>
                <a:gd name="T8" fmla="*/ 7 w 79"/>
                <a:gd name="T9" fmla="*/ 69 h 79"/>
                <a:gd name="T10" fmla="*/ 19 w 79"/>
                <a:gd name="T11" fmla="*/ 78 h 79"/>
                <a:gd name="T12" fmla="*/ 69 w 79"/>
                <a:gd name="T13" fmla="*/ 72 h 79"/>
                <a:gd name="T14" fmla="*/ 78 w 79"/>
                <a:gd name="T15" fmla="*/ 60 h 79"/>
                <a:gd name="T16" fmla="*/ 72 w 79"/>
                <a:gd name="T1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72" y="10"/>
                  </a:moveTo>
                  <a:cubicBezTo>
                    <a:pt x="71" y="4"/>
                    <a:pt x="66" y="0"/>
                    <a:pt x="6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8"/>
                    <a:pt x="0" y="13"/>
                    <a:pt x="0" y="1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5"/>
                    <a:pt x="13" y="79"/>
                    <a:pt x="19" y="78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5" y="71"/>
                    <a:pt x="79" y="66"/>
                    <a:pt x="78" y="60"/>
                  </a:cubicBezTo>
                  <a:lnTo>
                    <a:pt x="7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" name="Freeform 325"/>
            <p:cNvSpPr>
              <a:spLocks/>
            </p:cNvSpPr>
            <p:nvPr/>
          </p:nvSpPr>
          <p:spPr bwMode="auto">
            <a:xfrm>
              <a:off x="9879012" y="-519113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1 h 75"/>
                <a:gd name="T4" fmla="*/ 8 w 75"/>
                <a:gd name="T5" fmla="*/ 7 h 75"/>
                <a:gd name="T6" fmla="*/ 1 w 75"/>
                <a:gd name="T7" fmla="*/ 17 h 75"/>
                <a:gd name="T8" fmla="*/ 7 w 75"/>
                <a:gd name="T9" fmla="*/ 67 h 75"/>
                <a:gd name="T10" fmla="*/ 17 w 75"/>
                <a:gd name="T11" fmla="*/ 75 h 75"/>
                <a:gd name="T12" fmla="*/ 67 w 75"/>
                <a:gd name="T13" fmla="*/ 68 h 75"/>
                <a:gd name="T14" fmla="*/ 75 w 75"/>
                <a:gd name="T15" fmla="*/ 58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8"/>
                    <a:pt x="0" y="12"/>
                    <a:pt x="1" y="1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72"/>
                    <a:pt x="12" y="75"/>
                    <a:pt x="17" y="75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8"/>
                    <a:pt x="75" y="63"/>
                    <a:pt x="75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" name="Freeform 326"/>
            <p:cNvSpPr>
              <a:spLocks/>
            </p:cNvSpPr>
            <p:nvPr/>
          </p:nvSpPr>
          <p:spPr bwMode="auto">
            <a:xfrm>
              <a:off x="10282237" y="-568325"/>
              <a:ext cx="193675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3" y="0"/>
                    <a:pt x="5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" name="Freeform 327"/>
            <p:cNvSpPr>
              <a:spLocks/>
            </p:cNvSpPr>
            <p:nvPr/>
          </p:nvSpPr>
          <p:spPr bwMode="auto">
            <a:xfrm>
              <a:off x="10086975" y="-546100"/>
              <a:ext cx="192088" cy="195263"/>
            </a:xfrm>
            <a:custGeom>
              <a:avLst/>
              <a:gdLst>
                <a:gd name="T0" fmla="*/ 68 w 74"/>
                <a:gd name="T1" fmla="*/ 9 h 75"/>
                <a:gd name="T2" fmla="*/ 57 w 74"/>
                <a:gd name="T3" fmla="*/ 1 h 75"/>
                <a:gd name="T4" fmla="*/ 9 w 74"/>
                <a:gd name="T5" fmla="*/ 7 h 75"/>
                <a:gd name="T6" fmla="*/ 0 w 74"/>
                <a:gd name="T7" fmla="*/ 18 h 75"/>
                <a:gd name="T8" fmla="*/ 6 w 74"/>
                <a:gd name="T9" fmla="*/ 66 h 75"/>
                <a:gd name="T10" fmla="*/ 17 w 74"/>
                <a:gd name="T11" fmla="*/ 75 h 75"/>
                <a:gd name="T12" fmla="*/ 65 w 74"/>
                <a:gd name="T13" fmla="*/ 68 h 75"/>
                <a:gd name="T14" fmla="*/ 74 w 74"/>
                <a:gd name="T15" fmla="*/ 58 h 75"/>
                <a:gd name="T16" fmla="*/ 68 w 74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71"/>
                    <a:pt x="12" y="75"/>
                    <a:pt x="17" y="75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8"/>
                    <a:pt x="74" y="63"/>
                    <a:pt x="74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" name="Freeform 328"/>
            <p:cNvSpPr>
              <a:spLocks/>
            </p:cNvSpPr>
            <p:nvPr/>
          </p:nvSpPr>
          <p:spPr bwMode="auto">
            <a:xfrm>
              <a:off x="10683875" y="-620713"/>
              <a:ext cx="204788" cy="195263"/>
            </a:xfrm>
            <a:custGeom>
              <a:avLst/>
              <a:gdLst>
                <a:gd name="T0" fmla="*/ 72 w 79"/>
                <a:gd name="T1" fmla="*/ 8 h 75"/>
                <a:gd name="T2" fmla="*/ 60 w 79"/>
                <a:gd name="T3" fmla="*/ 0 h 75"/>
                <a:gd name="T4" fmla="*/ 10 w 79"/>
                <a:gd name="T5" fmla="*/ 7 h 75"/>
                <a:gd name="T6" fmla="*/ 0 w 79"/>
                <a:gd name="T7" fmla="*/ 17 h 75"/>
                <a:gd name="T8" fmla="*/ 7 w 79"/>
                <a:gd name="T9" fmla="*/ 67 h 75"/>
                <a:gd name="T10" fmla="*/ 19 w 79"/>
                <a:gd name="T11" fmla="*/ 74 h 75"/>
                <a:gd name="T12" fmla="*/ 68 w 79"/>
                <a:gd name="T13" fmla="*/ 68 h 75"/>
                <a:gd name="T14" fmla="*/ 78 w 79"/>
                <a:gd name="T15" fmla="*/ 58 h 75"/>
                <a:gd name="T16" fmla="*/ 72 w 79"/>
                <a:gd name="T17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5">
                  <a:moveTo>
                    <a:pt x="72" y="8"/>
                  </a:moveTo>
                  <a:cubicBezTo>
                    <a:pt x="71" y="3"/>
                    <a:pt x="66" y="0"/>
                    <a:pt x="6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7"/>
                    <a:pt x="0" y="12"/>
                    <a:pt x="0" y="1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72"/>
                    <a:pt x="13" y="75"/>
                    <a:pt x="19" y="74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4" y="67"/>
                    <a:pt x="79" y="63"/>
                    <a:pt x="78" y="58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" name="Freeform 329"/>
            <p:cNvSpPr>
              <a:spLocks/>
            </p:cNvSpPr>
            <p:nvPr/>
          </p:nvSpPr>
          <p:spPr bwMode="auto">
            <a:xfrm>
              <a:off x="10487025" y="-595313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0 h 75"/>
                <a:gd name="T4" fmla="*/ 9 w 75"/>
                <a:gd name="T5" fmla="*/ 6 h 75"/>
                <a:gd name="T6" fmla="*/ 1 w 75"/>
                <a:gd name="T7" fmla="*/ 17 h 75"/>
                <a:gd name="T8" fmla="*/ 7 w 75"/>
                <a:gd name="T9" fmla="*/ 65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3"/>
                    <a:pt x="63" y="0"/>
                    <a:pt x="58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5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" name="Freeform 330"/>
            <p:cNvSpPr>
              <a:spLocks/>
            </p:cNvSpPr>
            <p:nvPr/>
          </p:nvSpPr>
          <p:spPr bwMode="auto">
            <a:xfrm>
              <a:off x="8859837" y="-390525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5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" name="Freeform 331"/>
            <p:cNvSpPr>
              <a:spLocks/>
            </p:cNvSpPr>
            <p:nvPr/>
          </p:nvSpPr>
          <p:spPr bwMode="auto">
            <a:xfrm>
              <a:off x="9261475" y="-439738"/>
              <a:ext cx="195263" cy="192088"/>
            </a:xfrm>
            <a:custGeom>
              <a:avLst/>
              <a:gdLst>
                <a:gd name="T0" fmla="*/ 68 w 75"/>
                <a:gd name="T1" fmla="*/ 9 h 74"/>
                <a:gd name="T2" fmla="*/ 57 w 75"/>
                <a:gd name="T3" fmla="*/ 0 h 74"/>
                <a:gd name="T4" fmla="*/ 9 w 75"/>
                <a:gd name="T5" fmla="*/ 6 h 74"/>
                <a:gd name="T6" fmla="*/ 1 w 75"/>
                <a:gd name="T7" fmla="*/ 17 h 74"/>
                <a:gd name="T8" fmla="*/ 7 w 75"/>
                <a:gd name="T9" fmla="*/ 65 h 74"/>
                <a:gd name="T10" fmla="*/ 18 w 75"/>
                <a:gd name="T11" fmla="*/ 74 h 74"/>
                <a:gd name="T12" fmla="*/ 66 w 75"/>
                <a:gd name="T13" fmla="*/ 68 h 74"/>
                <a:gd name="T14" fmla="*/ 74 w 75"/>
                <a:gd name="T15" fmla="*/ 57 h 74"/>
                <a:gd name="T16" fmla="*/ 68 w 75"/>
                <a:gd name="T17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68" y="9"/>
                  </a:moveTo>
                  <a:cubicBezTo>
                    <a:pt x="68" y="3"/>
                    <a:pt x="63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2" y="74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" name="Freeform 332"/>
            <p:cNvSpPr>
              <a:spLocks/>
            </p:cNvSpPr>
            <p:nvPr/>
          </p:nvSpPr>
          <p:spPr bwMode="auto">
            <a:xfrm>
              <a:off x="9056687" y="-412750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6 h 75"/>
                <a:gd name="T6" fmla="*/ 0 w 75"/>
                <a:gd name="T7" fmla="*/ 17 h 75"/>
                <a:gd name="T8" fmla="*/ 7 w 75"/>
                <a:gd name="T9" fmla="*/ 65 h 75"/>
                <a:gd name="T10" fmla="*/ 17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3"/>
                    <a:pt x="62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0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" name="Freeform 333"/>
            <p:cNvSpPr>
              <a:spLocks/>
            </p:cNvSpPr>
            <p:nvPr/>
          </p:nvSpPr>
          <p:spPr bwMode="auto">
            <a:xfrm>
              <a:off x="8253412" y="-312738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" name="Freeform 334"/>
            <p:cNvSpPr>
              <a:spLocks/>
            </p:cNvSpPr>
            <p:nvPr/>
          </p:nvSpPr>
          <p:spPr bwMode="auto">
            <a:xfrm>
              <a:off x="8655050" y="-363538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8 h 75"/>
                <a:gd name="T14" fmla="*/ 74 w 75"/>
                <a:gd name="T15" fmla="*/ 58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" name="Freeform 335"/>
            <p:cNvSpPr>
              <a:spLocks/>
            </p:cNvSpPr>
            <p:nvPr/>
          </p:nvSpPr>
          <p:spPr bwMode="auto">
            <a:xfrm>
              <a:off x="8459787" y="-338138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7 h 75"/>
                <a:gd name="T6" fmla="*/ 0 w 75"/>
                <a:gd name="T7" fmla="*/ 17 h 75"/>
                <a:gd name="T8" fmla="*/ 6 w 75"/>
                <a:gd name="T9" fmla="*/ 66 h 75"/>
                <a:gd name="T10" fmla="*/ 17 w 75"/>
                <a:gd name="T11" fmla="*/ 74 h 75"/>
                <a:gd name="T12" fmla="*/ 65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" name="Freeform 336"/>
            <p:cNvSpPr>
              <a:spLocks/>
            </p:cNvSpPr>
            <p:nvPr/>
          </p:nvSpPr>
          <p:spPr bwMode="auto">
            <a:xfrm>
              <a:off x="9674225" y="-493713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9 w 75"/>
                <a:gd name="T3" fmla="*/ 1 h 75"/>
                <a:gd name="T4" fmla="*/ 7 w 75"/>
                <a:gd name="T5" fmla="*/ 7 h 75"/>
                <a:gd name="T6" fmla="*/ 0 w 75"/>
                <a:gd name="T7" fmla="*/ 17 h 75"/>
                <a:gd name="T8" fmla="*/ 7 w 75"/>
                <a:gd name="T9" fmla="*/ 67 h 75"/>
                <a:gd name="T10" fmla="*/ 16 w 75"/>
                <a:gd name="T11" fmla="*/ 75 h 75"/>
                <a:gd name="T12" fmla="*/ 67 w 75"/>
                <a:gd name="T13" fmla="*/ 68 h 75"/>
                <a:gd name="T14" fmla="*/ 74 w 75"/>
                <a:gd name="T15" fmla="*/ 58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3" y="0"/>
                    <a:pt x="59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72"/>
                    <a:pt x="11" y="75"/>
                    <a:pt x="16" y="75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8"/>
                    <a:pt x="75" y="63"/>
                    <a:pt x="74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" name="Freeform 337"/>
            <p:cNvSpPr>
              <a:spLocks/>
            </p:cNvSpPr>
            <p:nvPr/>
          </p:nvSpPr>
          <p:spPr bwMode="auto">
            <a:xfrm>
              <a:off x="9456737" y="-465138"/>
              <a:ext cx="195263" cy="195263"/>
            </a:xfrm>
            <a:custGeom>
              <a:avLst/>
              <a:gdLst>
                <a:gd name="T0" fmla="*/ 69 w 75"/>
                <a:gd name="T1" fmla="*/ 9 h 75"/>
                <a:gd name="T2" fmla="*/ 58 w 75"/>
                <a:gd name="T3" fmla="*/ 1 h 75"/>
                <a:gd name="T4" fmla="*/ 10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9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7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7"/>
                    <a:pt x="75" y="63"/>
                    <a:pt x="75" y="57"/>
                  </a:cubicBezTo>
                  <a:lnTo>
                    <a:pt x="6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" name="Freeform 338"/>
            <p:cNvSpPr>
              <a:spLocks/>
            </p:cNvSpPr>
            <p:nvPr/>
          </p:nvSpPr>
          <p:spPr bwMode="auto">
            <a:xfrm>
              <a:off x="9947275" y="-317500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3"/>
                    <a:pt x="63" y="0"/>
                    <a:pt x="5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" name="Freeform 339"/>
            <p:cNvSpPr>
              <a:spLocks/>
            </p:cNvSpPr>
            <p:nvPr/>
          </p:nvSpPr>
          <p:spPr bwMode="auto">
            <a:xfrm>
              <a:off x="10348912" y="-369888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" name="Freeform 340"/>
            <p:cNvSpPr>
              <a:spLocks/>
            </p:cNvSpPr>
            <p:nvPr/>
          </p:nvSpPr>
          <p:spPr bwMode="auto">
            <a:xfrm>
              <a:off x="10152062" y="-342900"/>
              <a:ext cx="195263" cy="193675"/>
            </a:xfrm>
            <a:custGeom>
              <a:avLst/>
              <a:gdLst>
                <a:gd name="T0" fmla="*/ 69 w 75"/>
                <a:gd name="T1" fmla="*/ 9 h 75"/>
                <a:gd name="T2" fmla="*/ 58 w 75"/>
                <a:gd name="T3" fmla="*/ 0 h 75"/>
                <a:gd name="T4" fmla="*/ 10 w 75"/>
                <a:gd name="T5" fmla="*/ 6 h 75"/>
                <a:gd name="T6" fmla="*/ 1 w 75"/>
                <a:gd name="T7" fmla="*/ 17 h 75"/>
                <a:gd name="T8" fmla="*/ 7 w 75"/>
                <a:gd name="T9" fmla="*/ 65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9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9"/>
                  </a:moveTo>
                  <a:cubicBezTo>
                    <a:pt x="68" y="3"/>
                    <a:pt x="63" y="0"/>
                    <a:pt x="58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7"/>
                    <a:pt x="75" y="62"/>
                    <a:pt x="75" y="57"/>
                  </a:cubicBezTo>
                  <a:lnTo>
                    <a:pt x="6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" name="Freeform 341"/>
            <p:cNvSpPr>
              <a:spLocks/>
            </p:cNvSpPr>
            <p:nvPr/>
          </p:nvSpPr>
          <p:spPr bwMode="auto">
            <a:xfrm>
              <a:off x="8937625" y="-190500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" name="Freeform 342"/>
            <p:cNvSpPr>
              <a:spLocks/>
            </p:cNvSpPr>
            <p:nvPr/>
          </p:nvSpPr>
          <p:spPr bwMode="auto">
            <a:xfrm>
              <a:off x="9339262" y="-241300"/>
              <a:ext cx="195263" cy="193675"/>
            </a:xfrm>
            <a:custGeom>
              <a:avLst/>
              <a:gdLst>
                <a:gd name="T0" fmla="*/ 68 w 75"/>
                <a:gd name="T1" fmla="*/ 10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9 h 75"/>
                <a:gd name="T14" fmla="*/ 74 w 75"/>
                <a:gd name="T15" fmla="*/ 58 h 75"/>
                <a:gd name="T16" fmla="*/ 68 w 75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10"/>
                  </a:moveTo>
                  <a:cubicBezTo>
                    <a:pt x="67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2"/>
                    <a:pt x="12" y="75"/>
                    <a:pt x="18" y="75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71" y="68"/>
                    <a:pt x="75" y="63"/>
                    <a:pt x="74" y="58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" name="Freeform 343"/>
            <p:cNvSpPr>
              <a:spLocks/>
            </p:cNvSpPr>
            <p:nvPr/>
          </p:nvSpPr>
          <p:spPr bwMode="auto">
            <a:xfrm>
              <a:off x="9145587" y="-215900"/>
              <a:ext cx="193675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0 w 75"/>
                <a:gd name="T7" fmla="*/ 18 h 75"/>
                <a:gd name="T8" fmla="*/ 6 w 75"/>
                <a:gd name="T9" fmla="*/ 66 h 75"/>
                <a:gd name="T10" fmla="*/ 17 w 75"/>
                <a:gd name="T11" fmla="*/ 74 h 75"/>
                <a:gd name="T12" fmla="*/ 65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7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" name="Freeform 344"/>
            <p:cNvSpPr>
              <a:spLocks/>
            </p:cNvSpPr>
            <p:nvPr/>
          </p:nvSpPr>
          <p:spPr bwMode="auto">
            <a:xfrm>
              <a:off x="8320087" y="-112713"/>
              <a:ext cx="195263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8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8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" name="Freeform 345"/>
            <p:cNvSpPr>
              <a:spLocks/>
            </p:cNvSpPr>
            <p:nvPr/>
          </p:nvSpPr>
          <p:spPr bwMode="auto">
            <a:xfrm>
              <a:off x="8732837" y="-163513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8"/>
                    <a:pt x="75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" name="Freeform 346"/>
            <p:cNvSpPr>
              <a:spLocks/>
            </p:cNvSpPr>
            <p:nvPr/>
          </p:nvSpPr>
          <p:spPr bwMode="auto">
            <a:xfrm>
              <a:off x="8528050" y="-138113"/>
              <a:ext cx="192088" cy="193675"/>
            </a:xfrm>
            <a:custGeom>
              <a:avLst/>
              <a:gdLst>
                <a:gd name="T0" fmla="*/ 68 w 74"/>
                <a:gd name="T1" fmla="*/ 9 h 75"/>
                <a:gd name="T2" fmla="*/ 57 w 74"/>
                <a:gd name="T3" fmla="*/ 1 h 75"/>
                <a:gd name="T4" fmla="*/ 9 w 74"/>
                <a:gd name="T5" fmla="*/ 7 h 75"/>
                <a:gd name="T6" fmla="*/ 0 w 74"/>
                <a:gd name="T7" fmla="*/ 18 h 75"/>
                <a:gd name="T8" fmla="*/ 6 w 74"/>
                <a:gd name="T9" fmla="*/ 66 h 75"/>
                <a:gd name="T10" fmla="*/ 17 w 74"/>
                <a:gd name="T11" fmla="*/ 74 h 75"/>
                <a:gd name="T12" fmla="*/ 65 w 74"/>
                <a:gd name="T13" fmla="*/ 68 h 75"/>
                <a:gd name="T14" fmla="*/ 74 w 74"/>
                <a:gd name="T15" fmla="*/ 57 h 75"/>
                <a:gd name="T16" fmla="*/ 68 w 74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8"/>
                    <a:pt x="0" y="12"/>
                    <a:pt x="0" y="1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1" y="68"/>
                    <a:pt x="74" y="63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" name="Freeform 347"/>
            <p:cNvSpPr>
              <a:spLocks/>
            </p:cNvSpPr>
            <p:nvPr/>
          </p:nvSpPr>
          <p:spPr bwMode="auto">
            <a:xfrm>
              <a:off x="9742487" y="-292100"/>
              <a:ext cx="193675" cy="195263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0 h 75"/>
                <a:gd name="T4" fmla="*/ 9 w 75"/>
                <a:gd name="T5" fmla="*/ 7 h 75"/>
                <a:gd name="T6" fmla="*/ 0 w 75"/>
                <a:gd name="T7" fmla="*/ 17 h 75"/>
                <a:gd name="T8" fmla="*/ 7 w 75"/>
                <a:gd name="T9" fmla="*/ 66 h 75"/>
                <a:gd name="T10" fmla="*/ 17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0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7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" name="Freeform 348"/>
            <p:cNvSpPr>
              <a:spLocks/>
            </p:cNvSpPr>
            <p:nvPr/>
          </p:nvSpPr>
          <p:spPr bwMode="auto">
            <a:xfrm>
              <a:off x="9545637" y="-268288"/>
              <a:ext cx="193675" cy="195263"/>
            </a:xfrm>
            <a:custGeom>
              <a:avLst/>
              <a:gdLst>
                <a:gd name="T0" fmla="*/ 75 w 75"/>
                <a:gd name="T1" fmla="*/ 59 h 75"/>
                <a:gd name="T2" fmla="*/ 68 w 75"/>
                <a:gd name="T3" fmla="*/ 8 h 75"/>
                <a:gd name="T4" fmla="*/ 59 w 75"/>
                <a:gd name="T5" fmla="*/ 1 h 75"/>
                <a:gd name="T6" fmla="*/ 8 w 75"/>
                <a:gd name="T7" fmla="*/ 7 h 75"/>
                <a:gd name="T8" fmla="*/ 1 w 75"/>
                <a:gd name="T9" fmla="*/ 17 h 75"/>
                <a:gd name="T10" fmla="*/ 7 w 75"/>
                <a:gd name="T11" fmla="*/ 68 h 75"/>
                <a:gd name="T12" fmla="*/ 17 w 75"/>
                <a:gd name="T13" fmla="*/ 75 h 75"/>
                <a:gd name="T14" fmla="*/ 68 w 75"/>
                <a:gd name="T15" fmla="*/ 68 h 75"/>
                <a:gd name="T16" fmla="*/ 75 w 75"/>
                <a:gd name="T17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75" y="59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8" y="3"/>
                    <a:pt x="64" y="0"/>
                    <a:pt x="59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1"/>
                    <a:pt x="1" y="1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8" y="73"/>
                    <a:pt x="12" y="75"/>
                    <a:pt x="17" y="75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3" y="68"/>
                    <a:pt x="75" y="64"/>
                    <a:pt x="75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" name="Freeform 349"/>
            <p:cNvSpPr>
              <a:spLocks/>
            </p:cNvSpPr>
            <p:nvPr/>
          </p:nvSpPr>
          <p:spPr bwMode="auto">
            <a:xfrm>
              <a:off x="10074275" y="-134938"/>
              <a:ext cx="195263" cy="193675"/>
            </a:xfrm>
            <a:custGeom>
              <a:avLst/>
              <a:gdLst>
                <a:gd name="T0" fmla="*/ 69 w 75"/>
                <a:gd name="T1" fmla="*/ 9 h 75"/>
                <a:gd name="T2" fmla="*/ 58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9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8"/>
                    <a:pt x="75" y="63"/>
                    <a:pt x="75" y="57"/>
                  </a:cubicBezTo>
                  <a:lnTo>
                    <a:pt x="6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" name="Freeform 350"/>
            <p:cNvSpPr>
              <a:spLocks/>
            </p:cNvSpPr>
            <p:nvPr/>
          </p:nvSpPr>
          <p:spPr bwMode="auto">
            <a:xfrm>
              <a:off x="10271125" y="-161925"/>
              <a:ext cx="215900" cy="204788"/>
            </a:xfrm>
            <a:custGeom>
              <a:avLst/>
              <a:gdLst>
                <a:gd name="T0" fmla="*/ 21 w 83"/>
                <a:gd name="T1" fmla="*/ 78 h 79"/>
                <a:gd name="T2" fmla="*/ 72 w 83"/>
                <a:gd name="T3" fmla="*/ 72 h 79"/>
                <a:gd name="T4" fmla="*/ 82 w 83"/>
                <a:gd name="T5" fmla="*/ 59 h 79"/>
                <a:gd name="T6" fmla="*/ 76 w 83"/>
                <a:gd name="T7" fmla="*/ 8 h 79"/>
                <a:gd name="T8" fmla="*/ 63 w 83"/>
                <a:gd name="T9" fmla="*/ 0 h 79"/>
                <a:gd name="T10" fmla="*/ 12 w 83"/>
                <a:gd name="T11" fmla="*/ 7 h 79"/>
                <a:gd name="T12" fmla="*/ 0 w 83"/>
                <a:gd name="T13" fmla="*/ 18 h 79"/>
                <a:gd name="T14" fmla="*/ 7 w 83"/>
                <a:gd name="T15" fmla="*/ 69 h 79"/>
                <a:gd name="T16" fmla="*/ 21 w 83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9">
                  <a:moveTo>
                    <a:pt x="21" y="78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8" y="71"/>
                    <a:pt x="83" y="64"/>
                    <a:pt x="82" y="5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3"/>
                    <a:pt x="69" y="0"/>
                    <a:pt x="63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" y="8"/>
                    <a:pt x="0" y="12"/>
                    <a:pt x="0" y="18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4"/>
                    <a:pt x="16" y="79"/>
                    <a:pt x="2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" name="Freeform 351"/>
            <p:cNvSpPr>
              <a:spLocks/>
            </p:cNvSpPr>
            <p:nvPr/>
          </p:nvSpPr>
          <p:spPr bwMode="auto">
            <a:xfrm>
              <a:off x="9064625" y="-7938"/>
              <a:ext cx="195263" cy="193675"/>
            </a:xfrm>
            <a:custGeom>
              <a:avLst/>
              <a:gdLst>
                <a:gd name="T0" fmla="*/ 69 w 75"/>
                <a:gd name="T1" fmla="*/ 10 h 75"/>
                <a:gd name="T2" fmla="*/ 58 w 75"/>
                <a:gd name="T3" fmla="*/ 1 h 75"/>
                <a:gd name="T4" fmla="*/ 10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9 h 75"/>
                <a:gd name="T14" fmla="*/ 75 w 75"/>
                <a:gd name="T15" fmla="*/ 58 h 75"/>
                <a:gd name="T16" fmla="*/ 69 w 75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10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2"/>
                    <a:pt x="13" y="75"/>
                    <a:pt x="18" y="75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72" y="68"/>
                    <a:pt x="75" y="63"/>
                    <a:pt x="75" y="58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" name="Freeform 352"/>
            <p:cNvSpPr>
              <a:spLocks/>
            </p:cNvSpPr>
            <p:nvPr/>
          </p:nvSpPr>
          <p:spPr bwMode="auto">
            <a:xfrm>
              <a:off x="9467850" y="-57150"/>
              <a:ext cx="193675" cy="193675"/>
            </a:xfrm>
            <a:custGeom>
              <a:avLst/>
              <a:gdLst>
                <a:gd name="T0" fmla="*/ 68 w 75"/>
                <a:gd name="T1" fmla="*/ 9 h 75"/>
                <a:gd name="T2" fmla="*/ 58 w 75"/>
                <a:gd name="T3" fmla="*/ 0 h 75"/>
                <a:gd name="T4" fmla="*/ 9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8" y="4"/>
                    <a:pt x="63" y="0"/>
                    <a:pt x="58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" name="Freeform 353"/>
            <p:cNvSpPr>
              <a:spLocks/>
            </p:cNvSpPr>
            <p:nvPr/>
          </p:nvSpPr>
          <p:spPr bwMode="auto">
            <a:xfrm>
              <a:off x="9261475" y="-31750"/>
              <a:ext cx="195263" cy="193675"/>
            </a:xfrm>
            <a:custGeom>
              <a:avLst/>
              <a:gdLst>
                <a:gd name="T0" fmla="*/ 68 w 75"/>
                <a:gd name="T1" fmla="*/ 9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7 h 75"/>
                <a:gd name="T8" fmla="*/ 7 w 75"/>
                <a:gd name="T9" fmla="*/ 66 h 75"/>
                <a:gd name="T10" fmla="*/ 18 w 75"/>
                <a:gd name="T11" fmla="*/ 74 h 75"/>
                <a:gd name="T12" fmla="*/ 66 w 75"/>
                <a:gd name="T13" fmla="*/ 68 h 75"/>
                <a:gd name="T14" fmla="*/ 74 w 75"/>
                <a:gd name="T15" fmla="*/ 57 h 75"/>
                <a:gd name="T16" fmla="*/ 68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1"/>
                    <a:pt x="12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" name="Freeform 354"/>
            <p:cNvSpPr>
              <a:spLocks/>
            </p:cNvSpPr>
            <p:nvPr/>
          </p:nvSpPr>
          <p:spPr bwMode="auto">
            <a:xfrm>
              <a:off x="8447087" y="71437"/>
              <a:ext cx="195263" cy="195263"/>
            </a:xfrm>
            <a:custGeom>
              <a:avLst/>
              <a:gdLst>
                <a:gd name="T0" fmla="*/ 69 w 75"/>
                <a:gd name="T1" fmla="*/ 9 h 75"/>
                <a:gd name="T2" fmla="*/ 58 w 75"/>
                <a:gd name="T3" fmla="*/ 0 h 75"/>
                <a:gd name="T4" fmla="*/ 9 w 75"/>
                <a:gd name="T5" fmla="*/ 6 h 75"/>
                <a:gd name="T6" fmla="*/ 1 w 75"/>
                <a:gd name="T7" fmla="*/ 17 h 75"/>
                <a:gd name="T8" fmla="*/ 7 w 75"/>
                <a:gd name="T9" fmla="*/ 65 h 75"/>
                <a:gd name="T10" fmla="*/ 18 w 75"/>
                <a:gd name="T11" fmla="*/ 74 h 75"/>
                <a:gd name="T12" fmla="*/ 66 w 75"/>
                <a:gd name="T13" fmla="*/ 68 h 75"/>
                <a:gd name="T14" fmla="*/ 75 w 75"/>
                <a:gd name="T15" fmla="*/ 57 h 75"/>
                <a:gd name="T16" fmla="*/ 69 w 75"/>
                <a:gd name="T1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9" y="9"/>
                  </a:moveTo>
                  <a:cubicBezTo>
                    <a:pt x="68" y="3"/>
                    <a:pt x="63" y="0"/>
                    <a:pt x="58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8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7"/>
                    <a:pt x="75" y="62"/>
                    <a:pt x="75" y="57"/>
                  </a:cubicBezTo>
                  <a:lnTo>
                    <a:pt x="6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" name="Freeform 355"/>
            <p:cNvSpPr>
              <a:spLocks/>
            </p:cNvSpPr>
            <p:nvPr/>
          </p:nvSpPr>
          <p:spPr bwMode="auto">
            <a:xfrm>
              <a:off x="8021637" y="323850"/>
              <a:ext cx="207963" cy="225425"/>
            </a:xfrm>
            <a:custGeom>
              <a:avLst/>
              <a:gdLst>
                <a:gd name="T0" fmla="*/ 59 w 80"/>
                <a:gd name="T1" fmla="*/ 0 h 87"/>
                <a:gd name="T2" fmla="*/ 8 w 80"/>
                <a:gd name="T3" fmla="*/ 7 h 87"/>
                <a:gd name="T4" fmla="*/ 0 w 80"/>
                <a:gd name="T5" fmla="*/ 20 h 87"/>
                <a:gd name="T6" fmla="*/ 8 w 80"/>
                <a:gd name="T7" fmla="*/ 78 h 87"/>
                <a:gd name="T8" fmla="*/ 18 w 80"/>
                <a:gd name="T9" fmla="*/ 86 h 87"/>
                <a:gd name="T10" fmla="*/ 69 w 80"/>
                <a:gd name="T11" fmla="*/ 80 h 87"/>
                <a:gd name="T12" fmla="*/ 79 w 80"/>
                <a:gd name="T13" fmla="*/ 68 h 87"/>
                <a:gd name="T14" fmla="*/ 72 w 80"/>
                <a:gd name="T15" fmla="*/ 11 h 87"/>
                <a:gd name="T16" fmla="*/ 59 w 80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7">
                  <a:moveTo>
                    <a:pt x="59" y="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4"/>
                    <a:pt x="0" y="2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84"/>
                    <a:pt x="13" y="87"/>
                    <a:pt x="18" y="86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5" y="79"/>
                    <a:pt x="80" y="75"/>
                    <a:pt x="79" y="6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5"/>
                    <a:pt x="64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" name="Freeform 356"/>
            <p:cNvSpPr>
              <a:spLocks/>
            </p:cNvSpPr>
            <p:nvPr/>
          </p:nvSpPr>
          <p:spPr bwMode="auto">
            <a:xfrm>
              <a:off x="8226425" y="296862"/>
              <a:ext cx="198438" cy="227013"/>
            </a:xfrm>
            <a:custGeom>
              <a:avLst/>
              <a:gdLst>
                <a:gd name="T0" fmla="*/ 58 w 76"/>
                <a:gd name="T1" fmla="*/ 1 h 87"/>
                <a:gd name="T2" fmla="*/ 7 w 76"/>
                <a:gd name="T3" fmla="*/ 7 h 87"/>
                <a:gd name="T4" fmla="*/ 1 w 76"/>
                <a:gd name="T5" fmla="*/ 20 h 87"/>
                <a:gd name="T6" fmla="*/ 8 w 76"/>
                <a:gd name="T7" fmla="*/ 77 h 87"/>
                <a:gd name="T8" fmla="*/ 18 w 76"/>
                <a:gd name="T9" fmla="*/ 86 h 87"/>
                <a:gd name="T10" fmla="*/ 68 w 76"/>
                <a:gd name="T11" fmla="*/ 80 h 87"/>
                <a:gd name="T12" fmla="*/ 75 w 76"/>
                <a:gd name="T13" fmla="*/ 69 h 87"/>
                <a:gd name="T14" fmla="*/ 68 w 76"/>
                <a:gd name="T15" fmla="*/ 11 h 87"/>
                <a:gd name="T16" fmla="*/ 58 w 76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58" y="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0" y="14"/>
                    <a:pt x="1" y="20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9" y="84"/>
                    <a:pt x="12" y="87"/>
                    <a:pt x="18" y="86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4" y="79"/>
                    <a:pt x="76" y="75"/>
                    <a:pt x="75" y="6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5"/>
                    <a:pt x="64" y="0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" name="Freeform 357"/>
            <p:cNvSpPr>
              <a:spLocks/>
            </p:cNvSpPr>
            <p:nvPr/>
          </p:nvSpPr>
          <p:spPr bwMode="auto">
            <a:xfrm>
              <a:off x="8431212" y="271462"/>
              <a:ext cx="200025" cy="225425"/>
            </a:xfrm>
            <a:custGeom>
              <a:avLst/>
              <a:gdLst>
                <a:gd name="T0" fmla="*/ 58 w 77"/>
                <a:gd name="T1" fmla="*/ 1 h 87"/>
                <a:gd name="T2" fmla="*/ 7 w 77"/>
                <a:gd name="T3" fmla="*/ 7 h 87"/>
                <a:gd name="T4" fmla="*/ 1 w 77"/>
                <a:gd name="T5" fmla="*/ 20 h 87"/>
                <a:gd name="T6" fmla="*/ 8 w 77"/>
                <a:gd name="T7" fmla="*/ 77 h 87"/>
                <a:gd name="T8" fmla="*/ 17 w 77"/>
                <a:gd name="T9" fmla="*/ 86 h 87"/>
                <a:gd name="T10" fmla="*/ 68 w 77"/>
                <a:gd name="T11" fmla="*/ 80 h 87"/>
                <a:gd name="T12" fmla="*/ 76 w 77"/>
                <a:gd name="T13" fmla="*/ 69 h 87"/>
                <a:gd name="T14" fmla="*/ 68 w 77"/>
                <a:gd name="T15" fmla="*/ 11 h 87"/>
                <a:gd name="T16" fmla="*/ 58 w 77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7">
                  <a:moveTo>
                    <a:pt x="58" y="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0" y="14"/>
                    <a:pt x="1" y="20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9" y="83"/>
                    <a:pt x="11" y="87"/>
                    <a:pt x="17" y="86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3" y="79"/>
                    <a:pt x="77" y="75"/>
                    <a:pt x="76" y="6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" name="Freeform 358"/>
            <p:cNvSpPr>
              <a:spLocks/>
            </p:cNvSpPr>
            <p:nvPr/>
          </p:nvSpPr>
          <p:spPr bwMode="auto">
            <a:xfrm>
              <a:off x="10163175" y="50800"/>
              <a:ext cx="196850" cy="228600"/>
            </a:xfrm>
            <a:custGeom>
              <a:avLst/>
              <a:gdLst>
                <a:gd name="T0" fmla="*/ 57 w 76"/>
                <a:gd name="T1" fmla="*/ 1 h 88"/>
                <a:gd name="T2" fmla="*/ 6 w 76"/>
                <a:gd name="T3" fmla="*/ 8 h 88"/>
                <a:gd name="T4" fmla="*/ 1 w 76"/>
                <a:gd name="T5" fmla="*/ 20 h 88"/>
                <a:gd name="T6" fmla="*/ 8 w 76"/>
                <a:gd name="T7" fmla="*/ 78 h 88"/>
                <a:gd name="T8" fmla="*/ 16 w 76"/>
                <a:gd name="T9" fmla="*/ 87 h 88"/>
                <a:gd name="T10" fmla="*/ 67 w 76"/>
                <a:gd name="T11" fmla="*/ 81 h 88"/>
                <a:gd name="T12" fmla="*/ 75 w 76"/>
                <a:gd name="T13" fmla="*/ 69 h 88"/>
                <a:gd name="T14" fmla="*/ 68 w 76"/>
                <a:gd name="T15" fmla="*/ 12 h 88"/>
                <a:gd name="T16" fmla="*/ 57 w 76"/>
                <a:gd name="T17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8">
                  <a:moveTo>
                    <a:pt x="57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" y="8"/>
                    <a:pt x="0" y="14"/>
                    <a:pt x="1" y="2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9" y="84"/>
                    <a:pt x="11" y="88"/>
                    <a:pt x="16" y="8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72" y="80"/>
                    <a:pt x="76" y="75"/>
                    <a:pt x="75" y="69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6"/>
                    <a:pt x="62" y="0"/>
                    <a:pt x="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" name="Freeform 359"/>
            <p:cNvSpPr>
              <a:spLocks/>
            </p:cNvSpPr>
            <p:nvPr/>
          </p:nvSpPr>
          <p:spPr bwMode="auto">
            <a:xfrm>
              <a:off x="8859837" y="17462"/>
              <a:ext cx="195263" cy="195263"/>
            </a:xfrm>
            <a:custGeom>
              <a:avLst/>
              <a:gdLst>
                <a:gd name="T0" fmla="*/ 68 w 75"/>
                <a:gd name="T1" fmla="*/ 10 h 75"/>
                <a:gd name="T2" fmla="*/ 57 w 75"/>
                <a:gd name="T3" fmla="*/ 1 h 75"/>
                <a:gd name="T4" fmla="*/ 9 w 75"/>
                <a:gd name="T5" fmla="*/ 7 h 75"/>
                <a:gd name="T6" fmla="*/ 1 w 75"/>
                <a:gd name="T7" fmla="*/ 18 h 75"/>
                <a:gd name="T8" fmla="*/ 7 w 75"/>
                <a:gd name="T9" fmla="*/ 66 h 75"/>
                <a:gd name="T10" fmla="*/ 18 w 75"/>
                <a:gd name="T11" fmla="*/ 75 h 75"/>
                <a:gd name="T12" fmla="*/ 66 w 75"/>
                <a:gd name="T13" fmla="*/ 69 h 75"/>
                <a:gd name="T14" fmla="*/ 74 w 75"/>
                <a:gd name="T15" fmla="*/ 58 h 75"/>
                <a:gd name="T16" fmla="*/ 68 w 75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5">
                  <a:moveTo>
                    <a:pt x="68" y="10"/>
                  </a:moveTo>
                  <a:cubicBezTo>
                    <a:pt x="68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72"/>
                    <a:pt x="12" y="75"/>
                    <a:pt x="18" y="75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71" y="68"/>
                    <a:pt x="75" y="63"/>
                    <a:pt x="74" y="58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" name="Freeform 360"/>
            <p:cNvSpPr>
              <a:spLocks/>
            </p:cNvSpPr>
            <p:nvPr/>
          </p:nvSpPr>
          <p:spPr bwMode="auto">
            <a:xfrm>
              <a:off x="8655050" y="46037"/>
              <a:ext cx="195263" cy="192088"/>
            </a:xfrm>
            <a:custGeom>
              <a:avLst/>
              <a:gdLst>
                <a:gd name="T0" fmla="*/ 68 w 75"/>
                <a:gd name="T1" fmla="*/ 9 h 74"/>
                <a:gd name="T2" fmla="*/ 57 w 75"/>
                <a:gd name="T3" fmla="*/ 0 h 74"/>
                <a:gd name="T4" fmla="*/ 9 w 75"/>
                <a:gd name="T5" fmla="*/ 6 h 74"/>
                <a:gd name="T6" fmla="*/ 0 w 75"/>
                <a:gd name="T7" fmla="*/ 17 h 74"/>
                <a:gd name="T8" fmla="*/ 7 w 75"/>
                <a:gd name="T9" fmla="*/ 65 h 74"/>
                <a:gd name="T10" fmla="*/ 17 w 75"/>
                <a:gd name="T11" fmla="*/ 74 h 74"/>
                <a:gd name="T12" fmla="*/ 66 w 75"/>
                <a:gd name="T13" fmla="*/ 68 h 74"/>
                <a:gd name="T14" fmla="*/ 74 w 75"/>
                <a:gd name="T15" fmla="*/ 57 h 74"/>
                <a:gd name="T16" fmla="*/ 68 w 75"/>
                <a:gd name="T17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4">
                  <a:moveTo>
                    <a:pt x="68" y="9"/>
                  </a:moveTo>
                  <a:cubicBezTo>
                    <a:pt x="67" y="3"/>
                    <a:pt x="62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0" y="1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2" y="74"/>
                    <a:pt x="17" y="74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1" y="67"/>
                    <a:pt x="75" y="62"/>
                    <a:pt x="74" y="57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" name="Freeform 361"/>
            <p:cNvSpPr>
              <a:spLocks/>
            </p:cNvSpPr>
            <p:nvPr/>
          </p:nvSpPr>
          <p:spPr bwMode="auto">
            <a:xfrm>
              <a:off x="9869487" y="-109538"/>
              <a:ext cx="204788" cy="204788"/>
            </a:xfrm>
            <a:custGeom>
              <a:avLst/>
              <a:gdLst>
                <a:gd name="T0" fmla="*/ 19 w 79"/>
                <a:gd name="T1" fmla="*/ 78 h 79"/>
                <a:gd name="T2" fmla="*/ 70 w 79"/>
                <a:gd name="T3" fmla="*/ 72 h 79"/>
                <a:gd name="T4" fmla="*/ 79 w 79"/>
                <a:gd name="T5" fmla="*/ 59 h 79"/>
                <a:gd name="T6" fmla="*/ 72 w 79"/>
                <a:gd name="T7" fmla="*/ 8 h 79"/>
                <a:gd name="T8" fmla="*/ 61 w 79"/>
                <a:gd name="T9" fmla="*/ 0 h 79"/>
                <a:gd name="T10" fmla="*/ 10 w 79"/>
                <a:gd name="T11" fmla="*/ 7 h 79"/>
                <a:gd name="T12" fmla="*/ 1 w 79"/>
                <a:gd name="T13" fmla="*/ 17 h 79"/>
                <a:gd name="T14" fmla="*/ 7 w 79"/>
                <a:gd name="T15" fmla="*/ 68 h 79"/>
                <a:gd name="T16" fmla="*/ 19 w 79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19" y="78"/>
                  </a:moveTo>
                  <a:cubicBezTo>
                    <a:pt x="70" y="72"/>
                    <a:pt x="70" y="72"/>
                    <a:pt x="70" y="72"/>
                  </a:cubicBezTo>
                  <a:cubicBezTo>
                    <a:pt x="75" y="71"/>
                    <a:pt x="79" y="65"/>
                    <a:pt x="79" y="5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3"/>
                    <a:pt x="66" y="0"/>
                    <a:pt x="61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5" y="8"/>
                    <a:pt x="0" y="12"/>
                    <a:pt x="1" y="1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8" y="74"/>
                    <a:pt x="14" y="79"/>
                    <a:pt x="19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" name="Freeform 362"/>
            <p:cNvSpPr>
              <a:spLocks/>
            </p:cNvSpPr>
            <p:nvPr/>
          </p:nvSpPr>
          <p:spPr bwMode="auto">
            <a:xfrm>
              <a:off x="9664700" y="-84138"/>
              <a:ext cx="204788" cy="204788"/>
            </a:xfrm>
            <a:custGeom>
              <a:avLst/>
              <a:gdLst>
                <a:gd name="T0" fmla="*/ 62 w 79"/>
                <a:gd name="T1" fmla="*/ 0 h 79"/>
                <a:gd name="T2" fmla="*/ 11 w 79"/>
                <a:gd name="T3" fmla="*/ 7 h 79"/>
                <a:gd name="T4" fmla="*/ 0 w 79"/>
                <a:gd name="T5" fmla="*/ 17 h 79"/>
                <a:gd name="T6" fmla="*/ 7 w 79"/>
                <a:gd name="T7" fmla="*/ 68 h 79"/>
                <a:gd name="T8" fmla="*/ 20 w 79"/>
                <a:gd name="T9" fmla="*/ 78 h 79"/>
                <a:gd name="T10" fmla="*/ 71 w 79"/>
                <a:gd name="T11" fmla="*/ 72 h 79"/>
                <a:gd name="T12" fmla="*/ 78 w 79"/>
                <a:gd name="T13" fmla="*/ 59 h 79"/>
                <a:gd name="T14" fmla="*/ 72 w 79"/>
                <a:gd name="T15" fmla="*/ 8 h 79"/>
                <a:gd name="T16" fmla="*/ 62 w 79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62" y="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5" y="7"/>
                    <a:pt x="0" y="12"/>
                    <a:pt x="0" y="1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74"/>
                    <a:pt x="14" y="79"/>
                    <a:pt x="20" y="78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1"/>
                    <a:pt x="79" y="65"/>
                    <a:pt x="78" y="5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3"/>
                    <a:pt x="6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" name="Freeform 363"/>
            <p:cNvSpPr>
              <a:spLocks/>
            </p:cNvSpPr>
            <p:nvPr/>
          </p:nvSpPr>
          <p:spPr bwMode="auto">
            <a:xfrm>
              <a:off x="7905750" y="-592138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1 h 47"/>
                <a:gd name="T4" fmla="*/ 9 w 71"/>
                <a:gd name="T5" fmla="*/ 7 h 47"/>
                <a:gd name="T6" fmla="*/ 0 w 71"/>
                <a:gd name="T7" fmla="*/ 18 h 47"/>
                <a:gd name="T8" fmla="*/ 3 w 71"/>
                <a:gd name="T9" fmla="*/ 38 h 47"/>
                <a:gd name="T10" fmla="*/ 14 w 71"/>
                <a:gd name="T11" fmla="*/ 46 h 47"/>
                <a:gd name="T12" fmla="*/ 62 w 71"/>
                <a:gd name="T13" fmla="*/ 40 h 47"/>
                <a:gd name="T14" fmla="*/ 70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8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7" y="40"/>
                    <a:pt x="71" y="35"/>
                    <a:pt x="70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" name="Freeform 364"/>
            <p:cNvSpPr>
              <a:spLocks/>
            </p:cNvSpPr>
            <p:nvPr/>
          </p:nvSpPr>
          <p:spPr bwMode="auto">
            <a:xfrm>
              <a:off x="8120062" y="-620713"/>
              <a:ext cx="184150" cy="123825"/>
            </a:xfrm>
            <a:custGeom>
              <a:avLst/>
              <a:gdLst>
                <a:gd name="T0" fmla="*/ 68 w 71"/>
                <a:gd name="T1" fmla="*/ 9 h 48"/>
                <a:gd name="T2" fmla="*/ 57 w 71"/>
                <a:gd name="T3" fmla="*/ 1 h 48"/>
                <a:gd name="T4" fmla="*/ 9 w 71"/>
                <a:gd name="T5" fmla="*/ 7 h 48"/>
                <a:gd name="T6" fmla="*/ 1 w 71"/>
                <a:gd name="T7" fmla="*/ 18 h 48"/>
                <a:gd name="T8" fmla="*/ 3 w 71"/>
                <a:gd name="T9" fmla="*/ 38 h 48"/>
                <a:gd name="T10" fmla="*/ 14 w 71"/>
                <a:gd name="T11" fmla="*/ 47 h 48"/>
                <a:gd name="T12" fmla="*/ 62 w 71"/>
                <a:gd name="T13" fmla="*/ 41 h 48"/>
                <a:gd name="T14" fmla="*/ 71 w 71"/>
                <a:gd name="T15" fmla="*/ 30 h 48"/>
                <a:gd name="T16" fmla="*/ 68 w 71"/>
                <a:gd name="T1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8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4"/>
                    <a:pt x="9" y="48"/>
                    <a:pt x="14" y="47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8" y="40"/>
                    <a:pt x="71" y="35"/>
                    <a:pt x="71" y="30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" name="Freeform 365"/>
            <p:cNvSpPr>
              <a:spLocks/>
            </p:cNvSpPr>
            <p:nvPr/>
          </p:nvSpPr>
          <p:spPr bwMode="auto">
            <a:xfrm>
              <a:off x="8324850" y="-646113"/>
              <a:ext cx="187325" cy="120650"/>
            </a:xfrm>
            <a:custGeom>
              <a:avLst/>
              <a:gdLst>
                <a:gd name="T0" fmla="*/ 68 w 72"/>
                <a:gd name="T1" fmla="*/ 9 h 47"/>
                <a:gd name="T2" fmla="*/ 58 w 72"/>
                <a:gd name="T3" fmla="*/ 1 h 47"/>
                <a:gd name="T4" fmla="*/ 9 w 72"/>
                <a:gd name="T5" fmla="*/ 7 h 47"/>
                <a:gd name="T6" fmla="*/ 1 w 72"/>
                <a:gd name="T7" fmla="*/ 18 h 47"/>
                <a:gd name="T8" fmla="*/ 4 w 72"/>
                <a:gd name="T9" fmla="*/ 38 h 47"/>
                <a:gd name="T10" fmla="*/ 14 w 72"/>
                <a:gd name="T11" fmla="*/ 47 h 47"/>
                <a:gd name="T12" fmla="*/ 63 w 72"/>
                <a:gd name="T13" fmla="*/ 41 h 47"/>
                <a:gd name="T14" fmla="*/ 71 w 72"/>
                <a:gd name="T15" fmla="*/ 30 h 47"/>
                <a:gd name="T16" fmla="*/ 68 w 72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7">
                  <a:moveTo>
                    <a:pt x="68" y="9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8" y="40"/>
                    <a:pt x="72" y="35"/>
                    <a:pt x="71" y="30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" name="Freeform 366"/>
            <p:cNvSpPr>
              <a:spLocks/>
            </p:cNvSpPr>
            <p:nvPr/>
          </p:nvSpPr>
          <p:spPr bwMode="auto">
            <a:xfrm>
              <a:off x="8543925" y="-673100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0 h 47"/>
                <a:gd name="T4" fmla="*/ 9 w 71"/>
                <a:gd name="T5" fmla="*/ 7 h 47"/>
                <a:gd name="T6" fmla="*/ 0 w 71"/>
                <a:gd name="T7" fmla="*/ 17 h 47"/>
                <a:gd name="T8" fmla="*/ 3 w 71"/>
                <a:gd name="T9" fmla="*/ 38 h 47"/>
                <a:gd name="T10" fmla="*/ 14 w 71"/>
                <a:gd name="T11" fmla="*/ 46 h 47"/>
                <a:gd name="T12" fmla="*/ 62 w 71"/>
                <a:gd name="T13" fmla="*/ 40 h 47"/>
                <a:gd name="T14" fmla="*/ 70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2" y="0"/>
                    <a:pt x="5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8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7" y="39"/>
                    <a:pt x="71" y="35"/>
                    <a:pt x="70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" name="Freeform 367"/>
            <p:cNvSpPr>
              <a:spLocks/>
            </p:cNvSpPr>
            <p:nvPr/>
          </p:nvSpPr>
          <p:spPr bwMode="auto">
            <a:xfrm>
              <a:off x="8748712" y="-698500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0 h 47"/>
                <a:gd name="T4" fmla="*/ 9 w 71"/>
                <a:gd name="T5" fmla="*/ 6 h 47"/>
                <a:gd name="T6" fmla="*/ 1 w 71"/>
                <a:gd name="T7" fmla="*/ 17 h 47"/>
                <a:gd name="T8" fmla="*/ 3 w 71"/>
                <a:gd name="T9" fmla="*/ 38 h 47"/>
                <a:gd name="T10" fmla="*/ 14 w 71"/>
                <a:gd name="T11" fmla="*/ 46 h 47"/>
                <a:gd name="T12" fmla="*/ 62 w 71"/>
                <a:gd name="T13" fmla="*/ 40 h 47"/>
                <a:gd name="T14" fmla="*/ 71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3"/>
                    <a:pt x="63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9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8" y="39"/>
                    <a:pt x="71" y="35"/>
                    <a:pt x="71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" name="Freeform 368"/>
            <p:cNvSpPr>
              <a:spLocks/>
            </p:cNvSpPr>
            <p:nvPr/>
          </p:nvSpPr>
          <p:spPr bwMode="auto">
            <a:xfrm>
              <a:off x="8963025" y="-727075"/>
              <a:ext cx="187325" cy="123825"/>
            </a:xfrm>
            <a:custGeom>
              <a:avLst/>
              <a:gdLst>
                <a:gd name="T0" fmla="*/ 12 w 72"/>
                <a:gd name="T1" fmla="*/ 47 h 48"/>
                <a:gd name="T2" fmla="*/ 63 w 72"/>
                <a:gd name="T3" fmla="*/ 40 h 48"/>
                <a:gd name="T4" fmla="*/ 71 w 72"/>
                <a:gd name="T5" fmla="*/ 31 h 48"/>
                <a:gd name="T6" fmla="*/ 68 w 72"/>
                <a:gd name="T7" fmla="*/ 10 h 48"/>
                <a:gd name="T8" fmla="*/ 58 w 72"/>
                <a:gd name="T9" fmla="*/ 1 h 48"/>
                <a:gd name="T10" fmla="*/ 7 w 72"/>
                <a:gd name="T11" fmla="*/ 7 h 48"/>
                <a:gd name="T12" fmla="*/ 1 w 72"/>
                <a:gd name="T13" fmla="*/ 18 h 48"/>
                <a:gd name="T14" fmla="*/ 4 w 72"/>
                <a:gd name="T15" fmla="*/ 40 h 48"/>
                <a:gd name="T16" fmla="*/ 12 w 72"/>
                <a:gd name="T1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8">
                  <a:moveTo>
                    <a:pt x="12" y="47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8" y="40"/>
                    <a:pt x="72" y="37"/>
                    <a:pt x="71" y="3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4"/>
                    <a:pt x="63" y="0"/>
                    <a:pt x="58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0" y="13"/>
                    <a:pt x="1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5"/>
                    <a:pt x="7" y="48"/>
                    <a:pt x="1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" name="Freeform 369"/>
            <p:cNvSpPr>
              <a:spLocks/>
            </p:cNvSpPr>
            <p:nvPr/>
          </p:nvSpPr>
          <p:spPr bwMode="auto">
            <a:xfrm>
              <a:off x="9170987" y="-752475"/>
              <a:ext cx="184150" cy="120650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1 h 47"/>
                <a:gd name="T4" fmla="*/ 9 w 71"/>
                <a:gd name="T5" fmla="*/ 7 h 47"/>
                <a:gd name="T6" fmla="*/ 0 w 71"/>
                <a:gd name="T7" fmla="*/ 18 h 47"/>
                <a:gd name="T8" fmla="*/ 3 w 71"/>
                <a:gd name="T9" fmla="*/ 38 h 47"/>
                <a:gd name="T10" fmla="*/ 14 w 71"/>
                <a:gd name="T11" fmla="*/ 47 h 47"/>
                <a:gd name="T12" fmla="*/ 62 w 71"/>
                <a:gd name="T13" fmla="*/ 40 h 47"/>
                <a:gd name="T14" fmla="*/ 70 w 71"/>
                <a:gd name="T15" fmla="*/ 30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8"/>
                    <a:pt x="0" y="12"/>
                    <a:pt x="0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8" y="47"/>
                    <a:pt x="14" y="47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7" y="40"/>
                    <a:pt x="71" y="35"/>
                    <a:pt x="70" y="30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" name="Freeform 370"/>
            <p:cNvSpPr>
              <a:spLocks/>
            </p:cNvSpPr>
            <p:nvPr/>
          </p:nvSpPr>
          <p:spPr bwMode="auto">
            <a:xfrm>
              <a:off x="9386887" y="-781050"/>
              <a:ext cx="184150" cy="123825"/>
            </a:xfrm>
            <a:custGeom>
              <a:avLst/>
              <a:gdLst>
                <a:gd name="T0" fmla="*/ 68 w 71"/>
                <a:gd name="T1" fmla="*/ 10 h 48"/>
                <a:gd name="T2" fmla="*/ 57 w 71"/>
                <a:gd name="T3" fmla="*/ 1 h 48"/>
                <a:gd name="T4" fmla="*/ 9 w 71"/>
                <a:gd name="T5" fmla="*/ 7 h 48"/>
                <a:gd name="T6" fmla="*/ 1 w 71"/>
                <a:gd name="T7" fmla="*/ 18 h 48"/>
                <a:gd name="T8" fmla="*/ 3 w 71"/>
                <a:gd name="T9" fmla="*/ 39 h 48"/>
                <a:gd name="T10" fmla="*/ 14 w 71"/>
                <a:gd name="T11" fmla="*/ 47 h 48"/>
                <a:gd name="T12" fmla="*/ 62 w 71"/>
                <a:gd name="T13" fmla="*/ 41 h 48"/>
                <a:gd name="T14" fmla="*/ 71 w 71"/>
                <a:gd name="T15" fmla="*/ 30 h 48"/>
                <a:gd name="T16" fmla="*/ 68 w 71"/>
                <a:gd name="T17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8">
                  <a:moveTo>
                    <a:pt x="68" y="10"/>
                  </a:moveTo>
                  <a:cubicBezTo>
                    <a:pt x="67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4"/>
                    <a:pt x="9" y="48"/>
                    <a:pt x="14" y="47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8" y="40"/>
                    <a:pt x="71" y="35"/>
                    <a:pt x="71" y="30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" name="Freeform 371"/>
            <p:cNvSpPr>
              <a:spLocks/>
            </p:cNvSpPr>
            <p:nvPr/>
          </p:nvSpPr>
          <p:spPr bwMode="auto">
            <a:xfrm>
              <a:off x="9591675" y="-808038"/>
              <a:ext cx="187325" cy="125413"/>
            </a:xfrm>
            <a:custGeom>
              <a:avLst/>
              <a:gdLst>
                <a:gd name="T0" fmla="*/ 68 w 72"/>
                <a:gd name="T1" fmla="*/ 10 h 48"/>
                <a:gd name="T2" fmla="*/ 58 w 72"/>
                <a:gd name="T3" fmla="*/ 1 h 48"/>
                <a:gd name="T4" fmla="*/ 9 w 72"/>
                <a:gd name="T5" fmla="*/ 7 h 48"/>
                <a:gd name="T6" fmla="*/ 1 w 72"/>
                <a:gd name="T7" fmla="*/ 18 h 48"/>
                <a:gd name="T8" fmla="*/ 4 w 72"/>
                <a:gd name="T9" fmla="*/ 38 h 48"/>
                <a:gd name="T10" fmla="*/ 14 w 72"/>
                <a:gd name="T11" fmla="*/ 47 h 48"/>
                <a:gd name="T12" fmla="*/ 63 w 72"/>
                <a:gd name="T13" fmla="*/ 41 h 48"/>
                <a:gd name="T14" fmla="*/ 71 w 72"/>
                <a:gd name="T15" fmla="*/ 30 h 48"/>
                <a:gd name="T16" fmla="*/ 68 w 72"/>
                <a:gd name="T17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8">
                  <a:moveTo>
                    <a:pt x="68" y="10"/>
                  </a:moveTo>
                  <a:cubicBezTo>
                    <a:pt x="68" y="4"/>
                    <a:pt x="63" y="0"/>
                    <a:pt x="58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3"/>
                    <a:pt x="1" y="1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4"/>
                    <a:pt x="9" y="48"/>
                    <a:pt x="14" y="4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8" y="40"/>
                    <a:pt x="72" y="35"/>
                    <a:pt x="71" y="30"/>
                  </a:cubicBez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" name="Freeform 372"/>
            <p:cNvSpPr>
              <a:spLocks/>
            </p:cNvSpPr>
            <p:nvPr/>
          </p:nvSpPr>
          <p:spPr bwMode="auto">
            <a:xfrm>
              <a:off x="9809162" y="-833438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1 h 47"/>
                <a:gd name="T4" fmla="*/ 9 w 71"/>
                <a:gd name="T5" fmla="*/ 7 h 47"/>
                <a:gd name="T6" fmla="*/ 0 w 71"/>
                <a:gd name="T7" fmla="*/ 18 h 47"/>
                <a:gd name="T8" fmla="*/ 3 w 71"/>
                <a:gd name="T9" fmla="*/ 38 h 47"/>
                <a:gd name="T10" fmla="*/ 14 w 71"/>
                <a:gd name="T11" fmla="*/ 46 h 47"/>
                <a:gd name="T12" fmla="*/ 62 w 71"/>
                <a:gd name="T13" fmla="*/ 40 h 47"/>
                <a:gd name="T14" fmla="*/ 70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8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7" y="40"/>
                    <a:pt x="71" y="35"/>
                    <a:pt x="70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" name="Freeform 373"/>
            <p:cNvSpPr>
              <a:spLocks/>
            </p:cNvSpPr>
            <p:nvPr/>
          </p:nvSpPr>
          <p:spPr bwMode="auto">
            <a:xfrm>
              <a:off x="10013950" y="-858838"/>
              <a:ext cx="184150" cy="120650"/>
            </a:xfrm>
            <a:custGeom>
              <a:avLst/>
              <a:gdLst>
                <a:gd name="T0" fmla="*/ 68 w 71"/>
                <a:gd name="T1" fmla="*/ 9 h 47"/>
                <a:gd name="T2" fmla="*/ 59 w 71"/>
                <a:gd name="T3" fmla="*/ 0 h 47"/>
                <a:gd name="T4" fmla="*/ 8 w 71"/>
                <a:gd name="T5" fmla="*/ 7 h 47"/>
                <a:gd name="T6" fmla="*/ 1 w 71"/>
                <a:gd name="T7" fmla="*/ 17 h 47"/>
                <a:gd name="T8" fmla="*/ 3 w 71"/>
                <a:gd name="T9" fmla="*/ 38 h 47"/>
                <a:gd name="T10" fmla="*/ 13 w 71"/>
                <a:gd name="T11" fmla="*/ 46 h 47"/>
                <a:gd name="T12" fmla="*/ 64 w 71"/>
                <a:gd name="T13" fmla="*/ 40 h 47"/>
                <a:gd name="T14" fmla="*/ 71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8" y="3"/>
                    <a:pt x="63" y="0"/>
                    <a:pt x="59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0" y="12"/>
                    <a:pt x="1" y="1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8" y="47"/>
                    <a:pt x="13" y="46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39"/>
                    <a:pt x="71" y="35"/>
                    <a:pt x="71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" name="Freeform 374"/>
            <p:cNvSpPr>
              <a:spLocks/>
            </p:cNvSpPr>
            <p:nvPr/>
          </p:nvSpPr>
          <p:spPr bwMode="auto">
            <a:xfrm>
              <a:off x="10218737" y="-887413"/>
              <a:ext cx="198438" cy="123825"/>
            </a:xfrm>
            <a:custGeom>
              <a:avLst/>
              <a:gdLst>
                <a:gd name="T0" fmla="*/ 16 w 76"/>
                <a:gd name="T1" fmla="*/ 47 h 48"/>
                <a:gd name="T2" fmla="*/ 67 w 76"/>
                <a:gd name="T3" fmla="*/ 41 h 48"/>
                <a:gd name="T4" fmla="*/ 75 w 76"/>
                <a:gd name="T5" fmla="*/ 31 h 48"/>
                <a:gd name="T6" fmla="*/ 73 w 76"/>
                <a:gd name="T7" fmla="*/ 10 h 48"/>
                <a:gd name="T8" fmla="*/ 62 w 76"/>
                <a:gd name="T9" fmla="*/ 1 h 48"/>
                <a:gd name="T10" fmla="*/ 11 w 76"/>
                <a:gd name="T11" fmla="*/ 7 h 48"/>
                <a:gd name="T12" fmla="*/ 1 w 76"/>
                <a:gd name="T13" fmla="*/ 19 h 48"/>
                <a:gd name="T14" fmla="*/ 4 w 76"/>
                <a:gd name="T15" fmla="*/ 40 h 48"/>
                <a:gd name="T16" fmla="*/ 16 w 76"/>
                <a:gd name="T1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16" y="47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2" y="40"/>
                    <a:pt x="76" y="37"/>
                    <a:pt x="75" y="3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4"/>
                    <a:pt x="67" y="0"/>
                    <a:pt x="6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8"/>
                    <a:pt x="0" y="13"/>
                    <a:pt x="1" y="1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6"/>
                    <a:pt x="11" y="48"/>
                    <a:pt x="1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" name="Freeform 375"/>
            <p:cNvSpPr>
              <a:spLocks/>
            </p:cNvSpPr>
            <p:nvPr/>
          </p:nvSpPr>
          <p:spPr bwMode="auto">
            <a:xfrm>
              <a:off x="10437812" y="-914400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1 h 47"/>
                <a:gd name="T4" fmla="*/ 9 w 71"/>
                <a:gd name="T5" fmla="*/ 7 h 47"/>
                <a:gd name="T6" fmla="*/ 0 w 71"/>
                <a:gd name="T7" fmla="*/ 18 h 47"/>
                <a:gd name="T8" fmla="*/ 3 w 71"/>
                <a:gd name="T9" fmla="*/ 38 h 47"/>
                <a:gd name="T10" fmla="*/ 14 w 71"/>
                <a:gd name="T11" fmla="*/ 47 h 47"/>
                <a:gd name="T12" fmla="*/ 62 w 71"/>
                <a:gd name="T13" fmla="*/ 41 h 47"/>
                <a:gd name="T14" fmla="*/ 70 w 71"/>
                <a:gd name="T15" fmla="*/ 30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8"/>
                    <a:pt x="0" y="12"/>
                    <a:pt x="0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7" y="40"/>
                    <a:pt x="71" y="35"/>
                    <a:pt x="70" y="30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" name="Freeform 376"/>
            <p:cNvSpPr>
              <a:spLocks/>
            </p:cNvSpPr>
            <p:nvPr/>
          </p:nvSpPr>
          <p:spPr bwMode="auto">
            <a:xfrm>
              <a:off x="10642600" y="-939800"/>
              <a:ext cx="196850" cy="122238"/>
            </a:xfrm>
            <a:custGeom>
              <a:avLst/>
              <a:gdLst>
                <a:gd name="T0" fmla="*/ 16 w 76"/>
                <a:gd name="T1" fmla="*/ 46 h 47"/>
                <a:gd name="T2" fmla="*/ 67 w 76"/>
                <a:gd name="T3" fmla="*/ 40 h 47"/>
                <a:gd name="T4" fmla="*/ 75 w 76"/>
                <a:gd name="T5" fmla="*/ 31 h 47"/>
                <a:gd name="T6" fmla="*/ 72 w 76"/>
                <a:gd name="T7" fmla="*/ 9 h 47"/>
                <a:gd name="T8" fmla="*/ 62 w 76"/>
                <a:gd name="T9" fmla="*/ 0 h 47"/>
                <a:gd name="T10" fmla="*/ 11 w 76"/>
                <a:gd name="T11" fmla="*/ 7 h 47"/>
                <a:gd name="T12" fmla="*/ 1 w 76"/>
                <a:gd name="T13" fmla="*/ 18 h 47"/>
                <a:gd name="T14" fmla="*/ 4 w 76"/>
                <a:gd name="T15" fmla="*/ 40 h 47"/>
                <a:gd name="T16" fmla="*/ 16 w 76"/>
                <a:gd name="T17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7">
                  <a:moveTo>
                    <a:pt x="16" y="46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2" y="39"/>
                    <a:pt x="76" y="36"/>
                    <a:pt x="75" y="31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4"/>
                    <a:pt x="67" y="0"/>
                    <a:pt x="62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7"/>
                    <a:pt x="0" y="13"/>
                    <a:pt x="1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5"/>
                    <a:pt x="11" y="47"/>
                    <a:pt x="1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" name="Freeform 377"/>
            <p:cNvSpPr>
              <a:spLocks/>
            </p:cNvSpPr>
            <p:nvPr/>
          </p:nvSpPr>
          <p:spPr bwMode="auto">
            <a:xfrm>
              <a:off x="7943850" y="-285750"/>
              <a:ext cx="298450" cy="207963"/>
            </a:xfrm>
            <a:custGeom>
              <a:avLst/>
              <a:gdLst>
                <a:gd name="T0" fmla="*/ 108 w 115"/>
                <a:gd name="T1" fmla="*/ 9 h 80"/>
                <a:gd name="T2" fmla="*/ 97 w 115"/>
                <a:gd name="T3" fmla="*/ 1 h 80"/>
                <a:gd name="T4" fmla="*/ 9 w 115"/>
                <a:gd name="T5" fmla="*/ 12 h 80"/>
                <a:gd name="T6" fmla="*/ 1 w 115"/>
                <a:gd name="T7" fmla="*/ 23 h 80"/>
                <a:gd name="T8" fmla="*/ 7 w 115"/>
                <a:gd name="T9" fmla="*/ 71 h 80"/>
                <a:gd name="T10" fmla="*/ 18 w 115"/>
                <a:gd name="T11" fmla="*/ 79 h 80"/>
                <a:gd name="T12" fmla="*/ 106 w 115"/>
                <a:gd name="T13" fmla="*/ 68 h 80"/>
                <a:gd name="T14" fmla="*/ 114 w 115"/>
                <a:gd name="T15" fmla="*/ 57 h 80"/>
                <a:gd name="T16" fmla="*/ 108 w 115"/>
                <a:gd name="T1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80">
                  <a:moveTo>
                    <a:pt x="108" y="9"/>
                  </a:moveTo>
                  <a:cubicBezTo>
                    <a:pt x="107" y="4"/>
                    <a:pt x="102" y="0"/>
                    <a:pt x="97" y="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17"/>
                    <a:pt x="1" y="23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6"/>
                    <a:pt x="12" y="80"/>
                    <a:pt x="18" y="79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11" y="67"/>
                    <a:pt x="115" y="63"/>
                    <a:pt x="114" y="57"/>
                  </a:cubicBezTo>
                  <a:lnTo>
                    <a:pt x="10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" name="Freeform 378"/>
            <p:cNvSpPr>
              <a:spLocks/>
            </p:cNvSpPr>
            <p:nvPr/>
          </p:nvSpPr>
          <p:spPr bwMode="auto">
            <a:xfrm>
              <a:off x="7969250" y="-85725"/>
              <a:ext cx="350838" cy="212725"/>
            </a:xfrm>
            <a:custGeom>
              <a:avLst/>
              <a:gdLst>
                <a:gd name="T0" fmla="*/ 128 w 135"/>
                <a:gd name="T1" fmla="*/ 9 h 82"/>
                <a:gd name="T2" fmla="*/ 117 w 135"/>
                <a:gd name="T3" fmla="*/ 0 h 82"/>
                <a:gd name="T4" fmla="*/ 9 w 135"/>
                <a:gd name="T5" fmla="*/ 14 h 82"/>
                <a:gd name="T6" fmla="*/ 1 w 135"/>
                <a:gd name="T7" fmla="*/ 25 h 82"/>
                <a:gd name="T8" fmla="*/ 7 w 135"/>
                <a:gd name="T9" fmla="*/ 73 h 82"/>
                <a:gd name="T10" fmla="*/ 18 w 135"/>
                <a:gd name="T11" fmla="*/ 82 h 82"/>
                <a:gd name="T12" fmla="*/ 126 w 135"/>
                <a:gd name="T13" fmla="*/ 68 h 82"/>
                <a:gd name="T14" fmla="*/ 134 w 135"/>
                <a:gd name="T15" fmla="*/ 57 h 82"/>
                <a:gd name="T16" fmla="*/ 128 w 135"/>
                <a:gd name="T17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82">
                  <a:moveTo>
                    <a:pt x="128" y="9"/>
                  </a:moveTo>
                  <a:cubicBezTo>
                    <a:pt x="127" y="4"/>
                    <a:pt x="122" y="0"/>
                    <a:pt x="117" y="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5"/>
                    <a:pt x="0" y="20"/>
                    <a:pt x="1" y="25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9"/>
                    <a:pt x="13" y="82"/>
                    <a:pt x="18" y="82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67"/>
                    <a:pt x="135" y="62"/>
                    <a:pt x="134" y="57"/>
                  </a:cubicBezTo>
                  <a:lnTo>
                    <a:pt x="12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" name="Freeform 379"/>
            <p:cNvSpPr>
              <a:spLocks/>
            </p:cNvSpPr>
            <p:nvPr/>
          </p:nvSpPr>
          <p:spPr bwMode="auto">
            <a:xfrm>
              <a:off x="7996237" y="95250"/>
              <a:ext cx="461963" cy="228600"/>
            </a:xfrm>
            <a:custGeom>
              <a:avLst/>
              <a:gdLst>
                <a:gd name="T0" fmla="*/ 171 w 178"/>
                <a:gd name="T1" fmla="*/ 9 h 88"/>
                <a:gd name="T2" fmla="*/ 160 w 178"/>
                <a:gd name="T3" fmla="*/ 0 h 88"/>
                <a:gd name="T4" fmla="*/ 9 w 178"/>
                <a:gd name="T5" fmla="*/ 20 h 88"/>
                <a:gd name="T6" fmla="*/ 0 w 178"/>
                <a:gd name="T7" fmla="*/ 30 h 88"/>
                <a:gd name="T8" fmla="*/ 7 w 178"/>
                <a:gd name="T9" fmla="*/ 79 h 88"/>
                <a:gd name="T10" fmla="*/ 17 w 178"/>
                <a:gd name="T11" fmla="*/ 87 h 88"/>
                <a:gd name="T12" fmla="*/ 169 w 178"/>
                <a:gd name="T13" fmla="*/ 68 h 88"/>
                <a:gd name="T14" fmla="*/ 177 w 178"/>
                <a:gd name="T15" fmla="*/ 57 h 88"/>
                <a:gd name="T16" fmla="*/ 171 w 178"/>
                <a:gd name="T17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88">
                  <a:moveTo>
                    <a:pt x="171" y="9"/>
                  </a:moveTo>
                  <a:cubicBezTo>
                    <a:pt x="170" y="3"/>
                    <a:pt x="166" y="0"/>
                    <a:pt x="160" y="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5"/>
                    <a:pt x="0" y="3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4"/>
                    <a:pt x="12" y="88"/>
                    <a:pt x="17" y="87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74" y="67"/>
                    <a:pt x="178" y="62"/>
                    <a:pt x="177" y="57"/>
                  </a:cubicBezTo>
                  <a:lnTo>
                    <a:pt x="17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" name="Freeform 380"/>
            <p:cNvSpPr>
              <a:spLocks/>
            </p:cNvSpPr>
            <p:nvPr/>
          </p:nvSpPr>
          <p:spPr bwMode="auto">
            <a:xfrm>
              <a:off x="8626475" y="238125"/>
              <a:ext cx="261938" cy="233363"/>
            </a:xfrm>
            <a:custGeom>
              <a:avLst/>
              <a:gdLst>
                <a:gd name="T0" fmla="*/ 92 w 101"/>
                <a:gd name="T1" fmla="*/ 10 h 90"/>
                <a:gd name="T2" fmla="*/ 82 w 101"/>
                <a:gd name="T3" fmla="*/ 1 h 90"/>
                <a:gd name="T4" fmla="*/ 10 w 101"/>
                <a:gd name="T5" fmla="*/ 10 h 90"/>
                <a:gd name="T6" fmla="*/ 1 w 101"/>
                <a:gd name="T7" fmla="*/ 21 h 90"/>
                <a:gd name="T8" fmla="*/ 9 w 101"/>
                <a:gd name="T9" fmla="*/ 81 h 90"/>
                <a:gd name="T10" fmla="*/ 20 w 101"/>
                <a:gd name="T11" fmla="*/ 90 h 90"/>
                <a:gd name="T12" fmla="*/ 92 w 101"/>
                <a:gd name="T13" fmla="*/ 80 h 90"/>
                <a:gd name="T14" fmla="*/ 100 w 101"/>
                <a:gd name="T15" fmla="*/ 70 h 90"/>
                <a:gd name="T16" fmla="*/ 92 w 101"/>
                <a:gd name="T17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90">
                  <a:moveTo>
                    <a:pt x="92" y="10"/>
                  </a:moveTo>
                  <a:cubicBezTo>
                    <a:pt x="92" y="4"/>
                    <a:pt x="87" y="0"/>
                    <a:pt x="82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" y="11"/>
                    <a:pt x="0" y="16"/>
                    <a:pt x="1" y="2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7"/>
                    <a:pt x="14" y="90"/>
                    <a:pt x="20" y="9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7" y="80"/>
                    <a:pt x="101" y="75"/>
                    <a:pt x="100" y="70"/>
                  </a:cubicBezTo>
                  <a:lnTo>
                    <a:pt x="9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" name="Freeform 381"/>
            <p:cNvSpPr>
              <a:spLocks/>
            </p:cNvSpPr>
            <p:nvPr/>
          </p:nvSpPr>
          <p:spPr bwMode="auto">
            <a:xfrm>
              <a:off x="9894887" y="79375"/>
              <a:ext cx="260350" cy="231775"/>
            </a:xfrm>
            <a:custGeom>
              <a:avLst/>
              <a:gdLst>
                <a:gd name="T0" fmla="*/ 92 w 100"/>
                <a:gd name="T1" fmla="*/ 9 h 89"/>
                <a:gd name="T2" fmla="*/ 81 w 100"/>
                <a:gd name="T3" fmla="*/ 0 h 89"/>
                <a:gd name="T4" fmla="*/ 9 w 100"/>
                <a:gd name="T5" fmla="*/ 9 h 89"/>
                <a:gd name="T6" fmla="*/ 0 w 100"/>
                <a:gd name="T7" fmla="*/ 20 h 89"/>
                <a:gd name="T8" fmla="*/ 8 w 100"/>
                <a:gd name="T9" fmla="*/ 80 h 89"/>
                <a:gd name="T10" fmla="*/ 19 w 100"/>
                <a:gd name="T11" fmla="*/ 89 h 89"/>
                <a:gd name="T12" fmla="*/ 91 w 100"/>
                <a:gd name="T13" fmla="*/ 80 h 89"/>
                <a:gd name="T14" fmla="*/ 99 w 100"/>
                <a:gd name="T15" fmla="*/ 69 h 89"/>
                <a:gd name="T16" fmla="*/ 92 w 100"/>
                <a:gd name="T17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89">
                  <a:moveTo>
                    <a:pt x="92" y="9"/>
                  </a:moveTo>
                  <a:cubicBezTo>
                    <a:pt x="91" y="3"/>
                    <a:pt x="86" y="0"/>
                    <a:pt x="81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10"/>
                    <a:pt x="0" y="15"/>
                    <a:pt x="0" y="2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6"/>
                    <a:pt x="13" y="89"/>
                    <a:pt x="19" y="89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6" y="79"/>
                    <a:pt x="100" y="74"/>
                    <a:pt x="99" y="69"/>
                  </a:cubicBezTo>
                  <a:lnTo>
                    <a:pt x="9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" name="Freeform 382"/>
            <p:cNvSpPr>
              <a:spLocks/>
            </p:cNvSpPr>
            <p:nvPr/>
          </p:nvSpPr>
          <p:spPr bwMode="auto">
            <a:xfrm>
              <a:off x="10553700" y="-817563"/>
              <a:ext cx="309563" cy="209550"/>
            </a:xfrm>
            <a:custGeom>
              <a:avLst/>
              <a:gdLst>
                <a:gd name="T0" fmla="*/ 112 w 119"/>
                <a:gd name="T1" fmla="*/ 9 h 81"/>
                <a:gd name="T2" fmla="*/ 101 w 119"/>
                <a:gd name="T3" fmla="*/ 1 h 81"/>
                <a:gd name="T4" fmla="*/ 10 w 119"/>
                <a:gd name="T5" fmla="*/ 13 h 81"/>
                <a:gd name="T6" fmla="*/ 1 w 119"/>
                <a:gd name="T7" fmla="*/ 23 h 81"/>
                <a:gd name="T8" fmla="*/ 7 w 119"/>
                <a:gd name="T9" fmla="*/ 72 h 81"/>
                <a:gd name="T10" fmla="*/ 18 w 119"/>
                <a:gd name="T11" fmla="*/ 80 h 81"/>
                <a:gd name="T12" fmla="*/ 110 w 119"/>
                <a:gd name="T13" fmla="*/ 68 h 81"/>
                <a:gd name="T14" fmla="*/ 118 w 119"/>
                <a:gd name="T15" fmla="*/ 57 h 81"/>
                <a:gd name="T16" fmla="*/ 112 w 119"/>
                <a:gd name="T17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81">
                  <a:moveTo>
                    <a:pt x="112" y="9"/>
                  </a:moveTo>
                  <a:cubicBezTo>
                    <a:pt x="112" y="4"/>
                    <a:pt x="107" y="0"/>
                    <a:pt x="101" y="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4" y="13"/>
                    <a:pt x="0" y="18"/>
                    <a:pt x="1" y="23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8" y="77"/>
                    <a:pt x="13" y="81"/>
                    <a:pt x="18" y="80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15" y="68"/>
                    <a:pt x="119" y="63"/>
                    <a:pt x="118" y="57"/>
                  </a:cubicBezTo>
                  <a:lnTo>
                    <a:pt x="1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" name="Freeform 383"/>
            <p:cNvSpPr>
              <a:spLocks/>
            </p:cNvSpPr>
            <p:nvPr/>
          </p:nvSpPr>
          <p:spPr bwMode="auto">
            <a:xfrm>
              <a:off x="10564812" y="-419100"/>
              <a:ext cx="360363" cy="215900"/>
            </a:xfrm>
            <a:custGeom>
              <a:avLst/>
              <a:gdLst>
                <a:gd name="T0" fmla="*/ 132 w 139"/>
                <a:gd name="T1" fmla="*/ 10 h 83"/>
                <a:gd name="T2" fmla="*/ 121 w 139"/>
                <a:gd name="T3" fmla="*/ 1 h 83"/>
                <a:gd name="T4" fmla="*/ 9 w 139"/>
                <a:gd name="T5" fmla="*/ 15 h 83"/>
                <a:gd name="T6" fmla="*/ 1 w 139"/>
                <a:gd name="T7" fmla="*/ 26 h 83"/>
                <a:gd name="T8" fmla="*/ 7 w 139"/>
                <a:gd name="T9" fmla="*/ 74 h 83"/>
                <a:gd name="T10" fmla="*/ 18 w 139"/>
                <a:gd name="T11" fmla="*/ 83 h 83"/>
                <a:gd name="T12" fmla="*/ 130 w 139"/>
                <a:gd name="T13" fmla="*/ 69 h 83"/>
                <a:gd name="T14" fmla="*/ 138 w 139"/>
                <a:gd name="T15" fmla="*/ 58 h 83"/>
                <a:gd name="T16" fmla="*/ 132 w 139"/>
                <a:gd name="T17" fmla="*/ 1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83">
                  <a:moveTo>
                    <a:pt x="132" y="10"/>
                  </a:moveTo>
                  <a:cubicBezTo>
                    <a:pt x="131" y="4"/>
                    <a:pt x="126" y="0"/>
                    <a:pt x="121" y="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16"/>
                    <a:pt x="0" y="21"/>
                    <a:pt x="1" y="2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80"/>
                    <a:pt x="13" y="83"/>
                    <a:pt x="18" y="83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5" y="68"/>
                    <a:pt x="139" y="63"/>
                    <a:pt x="138" y="58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" name="Freeform 384"/>
            <p:cNvSpPr>
              <a:spLocks/>
            </p:cNvSpPr>
            <p:nvPr/>
          </p:nvSpPr>
          <p:spPr bwMode="auto">
            <a:xfrm>
              <a:off x="10487025" y="-220663"/>
              <a:ext cx="450850" cy="227013"/>
            </a:xfrm>
            <a:custGeom>
              <a:avLst/>
              <a:gdLst>
                <a:gd name="T0" fmla="*/ 167 w 174"/>
                <a:gd name="T1" fmla="*/ 9 h 88"/>
                <a:gd name="T2" fmla="*/ 157 w 174"/>
                <a:gd name="T3" fmla="*/ 1 h 88"/>
                <a:gd name="T4" fmla="*/ 9 w 174"/>
                <a:gd name="T5" fmla="*/ 20 h 88"/>
                <a:gd name="T6" fmla="*/ 1 w 174"/>
                <a:gd name="T7" fmla="*/ 31 h 88"/>
                <a:gd name="T8" fmla="*/ 7 w 174"/>
                <a:gd name="T9" fmla="*/ 79 h 88"/>
                <a:gd name="T10" fmla="*/ 18 w 174"/>
                <a:gd name="T11" fmla="*/ 87 h 88"/>
                <a:gd name="T12" fmla="*/ 165 w 174"/>
                <a:gd name="T13" fmla="*/ 69 h 88"/>
                <a:gd name="T14" fmla="*/ 174 w 174"/>
                <a:gd name="T15" fmla="*/ 58 h 88"/>
                <a:gd name="T16" fmla="*/ 167 w 174"/>
                <a:gd name="T17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88">
                  <a:moveTo>
                    <a:pt x="167" y="9"/>
                  </a:moveTo>
                  <a:cubicBezTo>
                    <a:pt x="167" y="4"/>
                    <a:pt x="162" y="0"/>
                    <a:pt x="157" y="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5"/>
                    <a:pt x="1" y="31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84"/>
                    <a:pt x="12" y="88"/>
                    <a:pt x="18" y="87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70" y="68"/>
                    <a:pt x="174" y="63"/>
                    <a:pt x="174" y="58"/>
                  </a:cubicBezTo>
                  <a:lnTo>
                    <a:pt x="16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" name="Freeform 385"/>
            <p:cNvSpPr>
              <a:spLocks/>
            </p:cNvSpPr>
            <p:nvPr/>
          </p:nvSpPr>
          <p:spPr bwMode="auto">
            <a:xfrm>
              <a:off x="10369550" y="131762"/>
              <a:ext cx="187325" cy="122238"/>
            </a:xfrm>
            <a:custGeom>
              <a:avLst/>
              <a:gdLst>
                <a:gd name="T0" fmla="*/ 68 w 72"/>
                <a:gd name="T1" fmla="*/ 9 h 47"/>
                <a:gd name="T2" fmla="*/ 57 w 72"/>
                <a:gd name="T3" fmla="*/ 0 h 47"/>
                <a:gd name="T4" fmla="*/ 9 w 72"/>
                <a:gd name="T5" fmla="*/ 6 h 47"/>
                <a:gd name="T6" fmla="*/ 1 w 72"/>
                <a:gd name="T7" fmla="*/ 17 h 47"/>
                <a:gd name="T8" fmla="*/ 3 w 72"/>
                <a:gd name="T9" fmla="*/ 38 h 47"/>
                <a:gd name="T10" fmla="*/ 14 w 72"/>
                <a:gd name="T11" fmla="*/ 46 h 47"/>
                <a:gd name="T12" fmla="*/ 62 w 72"/>
                <a:gd name="T13" fmla="*/ 40 h 47"/>
                <a:gd name="T14" fmla="*/ 71 w 72"/>
                <a:gd name="T15" fmla="*/ 29 h 47"/>
                <a:gd name="T16" fmla="*/ 68 w 72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7">
                  <a:moveTo>
                    <a:pt x="68" y="9"/>
                  </a:moveTo>
                  <a:cubicBezTo>
                    <a:pt x="68" y="3"/>
                    <a:pt x="63" y="0"/>
                    <a:pt x="57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" y="7"/>
                    <a:pt x="0" y="12"/>
                    <a:pt x="1" y="1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9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8" y="39"/>
                    <a:pt x="72" y="34"/>
                    <a:pt x="71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" name="Freeform 386"/>
            <p:cNvSpPr>
              <a:spLocks/>
            </p:cNvSpPr>
            <p:nvPr/>
          </p:nvSpPr>
          <p:spPr bwMode="auto">
            <a:xfrm>
              <a:off x="10772775" y="79375"/>
              <a:ext cx="184150" cy="122238"/>
            </a:xfrm>
            <a:custGeom>
              <a:avLst/>
              <a:gdLst>
                <a:gd name="T0" fmla="*/ 68 w 71"/>
                <a:gd name="T1" fmla="*/ 9 h 47"/>
                <a:gd name="T2" fmla="*/ 57 w 71"/>
                <a:gd name="T3" fmla="*/ 1 h 47"/>
                <a:gd name="T4" fmla="*/ 9 w 71"/>
                <a:gd name="T5" fmla="*/ 7 h 47"/>
                <a:gd name="T6" fmla="*/ 1 w 71"/>
                <a:gd name="T7" fmla="*/ 18 h 47"/>
                <a:gd name="T8" fmla="*/ 3 w 71"/>
                <a:gd name="T9" fmla="*/ 38 h 47"/>
                <a:gd name="T10" fmla="*/ 14 w 71"/>
                <a:gd name="T11" fmla="*/ 46 h 47"/>
                <a:gd name="T12" fmla="*/ 62 w 71"/>
                <a:gd name="T13" fmla="*/ 40 h 47"/>
                <a:gd name="T14" fmla="*/ 71 w 71"/>
                <a:gd name="T15" fmla="*/ 29 h 47"/>
                <a:gd name="T16" fmla="*/ 68 w 71"/>
                <a:gd name="T1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7">
                  <a:moveTo>
                    <a:pt x="68" y="9"/>
                  </a:moveTo>
                  <a:cubicBezTo>
                    <a:pt x="67" y="4"/>
                    <a:pt x="63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2"/>
                    <a:pt x="1" y="1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3"/>
                    <a:pt x="9" y="47"/>
                    <a:pt x="14" y="46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8" y="40"/>
                    <a:pt x="71" y="35"/>
                    <a:pt x="71" y="2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" name="Freeform 387"/>
            <p:cNvSpPr>
              <a:spLocks/>
            </p:cNvSpPr>
            <p:nvPr/>
          </p:nvSpPr>
          <p:spPr bwMode="auto">
            <a:xfrm>
              <a:off x="10564812" y="1587"/>
              <a:ext cx="196850" cy="225425"/>
            </a:xfrm>
            <a:custGeom>
              <a:avLst/>
              <a:gdLst>
                <a:gd name="T0" fmla="*/ 68 w 76"/>
                <a:gd name="T1" fmla="*/ 9 h 87"/>
                <a:gd name="T2" fmla="*/ 57 w 76"/>
                <a:gd name="T3" fmla="*/ 1 h 87"/>
                <a:gd name="T4" fmla="*/ 9 w 76"/>
                <a:gd name="T5" fmla="*/ 7 h 87"/>
                <a:gd name="T6" fmla="*/ 0 w 76"/>
                <a:gd name="T7" fmla="*/ 17 h 87"/>
                <a:gd name="T8" fmla="*/ 8 w 76"/>
                <a:gd name="T9" fmla="*/ 78 h 87"/>
                <a:gd name="T10" fmla="*/ 19 w 76"/>
                <a:gd name="T11" fmla="*/ 86 h 87"/>
                <a:gd name="T12" fmla="*/ 67 w 76"/>
                <a:gd name="T13" fmla="*/ 80 h 87"/>
                <a:gd name="T14" fmla="*/ 75 w 76"/>
                <a:gd name="T15" fmla="*/ 69 h 87"/>
                <a:gd name="T16" fmla="*/ 68 w 76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68" y="9"/>
                  </a:moveTo>
                  <a:cubicBezTo>
                    <a:pt x="67" y="4"/>
                    <a:pt x="62" y="0"/>
                    <a:pt x="57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7"/>
                    <a:pt x="0" y="12"/>
                    <a:pt x="0" y="1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83"/>
                    <a:pt x="13" y="87"/>
                    <a:pt x="19" y="86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72" y="79"/>
                    <a:pt x="76" y="74"/>
                    <a:pt x="75" y="6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" name="Freeform 388"/>
            <p:cNvSpPr>
              <a:spLocks/>
            </p:cNvSpPr>
            <p:nvPr/>
          </p:nvSpPr>
          <p:spPr bwMode="auto">
            <a:xfrm>
              <a:off x="8885237" y="111125"/>
              <a:ext cx="1022350" cy="328613"/>
            </a:xfrm>
            <a:custGeom>
              <a:avLst/>
              <a:gdLst>
                <a:gd name="T0" fmla="*/ 385 w 394"/>
                <a:gd name="T1" fmla="*/ 9 h 127"/>
                <a:gd name="T2" fmla="*/ 374 w 394"/>
                <a:gd name="T3" fmla="*/ 0 h 127"/>
                <a:gd name="T4" fmla="*/ 9 w 394"/>
                <a:gd name="T5" fmla="*/ 47 h 127"/>
                <a:gd name="T6" fmla="*/ 0 w 394"/>
                <a:gd name="T7" fmla="*/ 58 h 127"/>
                <a:gd name="T8" fmla="*/ 8 w 394"/>
                <a:gd name="T9" fmla="*/ 118 h 127"/>
                <a:gd name="T10" fmla="*/ 19 w 394"/>
                <a:gd name="T11" fmla="*/ 126 h 127"/>
                <a:gd name="T12" fmla="*/ 384 w 394"/>
                <a:gd name="T13" fmla="*/ 80 h 127"/>
                <a:gd name="T14" fmla="*/ 393 w 394"/>
                <a:gd name="T15" fmla="*/ 69 h 127"/>
                <a:gd name="T16" fmla="*/ 385 w 394"/>
                <a:gd name="T17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127">
                  <a:moveTo>
                    <a:pt x="385" y="9"/>
                  </a:moveTo>
                  <a:cubicBezTo>
                    <a:pt x="385" y="3"/>
                    <a:pt x="380" y="0"/>
                    <a:pt x="374" y="0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3" y="47"/>
                    <a:pt x="0" y="52"/>
                    <a:pt x="0" y="5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9" y="123"/>
                    <a:pt x="14" y="127"/>
                    <a:pt x="19" y="126"/>
                  </a:cubicBezTo>
                  <a:cubicBezTo>
                    <a:pt x="384" y="80"/>
                    <a:pt x="384" y="80"/>
                    <a:pt x="384" y="80"/>
                  </a:cubicBezTo>
                  <a:cubicBezTo>
                    <a:pt x="390" y="79"/>
                    <a:pt x="394" y="74"/>
                    <a:pt x="393" y="69"/>
                  </a:cubicBezTo>
                  <a:lnTo>
                    <a:pt x="38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8" name="Group 4727"/>
          <p:cNvGrpSpPr/>
          <p:nvPr/>
        </p:nvGrpSpPr>
        <p:grpSpPr>
          <a:xfrm>
            <a:off x="7949809" y="574029"/>
            <a:ext cx="1054100" cy="1138238"/>
            <a:chOff x="9845675" y="868362"/>
            <a:chExt cx="1054100" cy="1138238"/>
          </a:xfrm>
        </p:grpSpPr>
        <p:sp>
          <p:nvSpPr>
            <p:cNvPr id="4681" name="Freeform 389"/>
            <p:cNvSpPr>
              <a:spLocks/>
            </p:cNvSpPr>
            <p:nvPr/>
          </p:nvSpPr>
          <p:spPr bwMode="auto">
            <a:xfrm>
              <a:off x="9845675" y="868362"/>
              <a:ext cx="742950" cy="560388"/>
            </a:xfrm>
            <a:custGeom>
              <a:avLst/>
              <a:gdLst>
                <a:gd name="T0" fmla="*/ 247 w 286"/>
                <a:gd name="T1" fmla="*/ 12 h 216"/>
                <a:gd name="T2" fmla="*/ 222 w 286"/>
                <a:gd name="T3" fmla="*/ 4 h 216"/>
                <a:gd name="T4" fmla="*/ 12 w 286"/>
                <a:gd name="T5" fmla="*/ 119 h 216"/>
                <a:gd name="T6" fmla="*/ 4 w 286"/>
                <a:gd name="T7" fmla="*/ 144 h 216"/>
                <a:gd name="T8" fmla="*/ 44 w 286"/>
                <a:gd name="T9" fmla="*/ 216 h 216"/>
                <a:gd name="T10" fmla="*/ 286 w 286"/>
                <a:gd name="T11" fmla="*/ 84 h 216"/>
                <a:gd name="T12" fmla="*/ 247 w 286"/>
                <a:gd name="T13" fmla="*/ 1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16">
                  <a:moveTo>
                    <a:pt x="247" y="12"/>
                  </a:moveTo>
                  <a:cubicBezTo>
                    <a:pt x="242" y="3"/>
                    <a:pt x="231" y="0"/>
                    <a:pt x="222" y="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3" y="124"/>
                    <a:pt x="0" y="135"/>
                    <a:pt x="4" y="144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286" y="84"/>
                    <a:pt x="286" y="84"/>
                    <a:pt x="286" y="84"/>
                  </a:cubicBezTo>
                  <a:lnTo>
                    <a:pt x="247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" name="Freeform 390"/>
            <p:cNvSpPr>
              <a:spLocks/>
            </p:cNvSpPr>
            <p:nvPr/>
          </p:nvSpPr>
          <p:spPr bwMode="auto">
            <a:xfrm>
              <a:off x="9959975" y="1085850"/>
              <a:ext cx="939800" cy="920750"/>
            </a:xfrm>
            <a:custGeom>
              <a:avLst/>
              <a:gdLst>
                <a:gd name="T0" fmla="*/ 0 w 362"/>
                <a:gd name="T1" fmla="*/ 132 h 355"/>
                <a:gd name="T2" fmla="*/ 114 w 362"/>
                <a:gd name="T3" fmla="*/ 343 h 355"/>
                <a:gd name="T4" fmla="*/ 139 w 362"/>
                <a:gd name="T5" fmla="*/ 350 h 355"/>
                <a:gd name="T6" fmla="*/ 350 w 362"/>
                <a:gd name="T7" fmla="*/ 235 h 355"/>
                <a:gd name="T8" fmla="*/ 357 w 362"/>
                <a:gd name="T9" fmla="*/ 211 h 355"/>
                <a:gd name="T10" fmla="*/ 242 w 362"/>
                <a:gd name="T11" fmla="*/ 0 h 355"/>
                <a:gd name="T12" fmla="*/ 0 w 362"/>
                <a:gd name="T13" fmla="*/ 1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355">
                  <a:moveTo>
                    <a:pt x="0" y="132"/>
                  </a:moveTo>
                  <a:cubicBezTo>
                    <a:pt x="114" y="343"/>
                    <a:pt x="114" y="343"/>
                    <a:pt x="114" y="343"/>
                  </a:cubicBezTo>
                  <a:cubicBezTo>
                    <a:pt x="119" y="352"/>
                    <a:pt x="130" y="355"/>
                    <a:pt x="139" y="350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359" y="230"/>
                    <a:pt x="362" y="219"/>
                    <a:pt x="357" y="21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" name="Freeform 391"/>
            <p:cNvSpPr>
              <a:spLocks/>
            </p:cNvSpPr>
            <p:nvPr/>
          </p:nvSpPr>
          <p:spPr bwMode="auto">
            <a:xfrm>
              <a:off x="9956800" y="1084262"/>
              <a:ext cx="633413" cy="347663"/>
            </a:xfrm>
            <a:custGeom>
              <a:avLst/>
              <a:gdLst>
                <a:gd name="T0" fmla="*/ 399 w 399"/>
                <a:gd name="T1" fmla="*/ 3 h 219"/>
                <a:gd name="T2" fmla="*/ 2 w 399"/>
                <a:gd name="T3" fmla="*/ 219 h 219"/>
                <a:gd name="T4" fmla="*/ 0 w 399"/>
                <a:gd name="T5" fmla="*/ 215 h 219"/>
                <a:gd name="T6" fmla="*/ 398 w 399"/>
                <a:gd name="T7" fmla="*/ 0 h 219"/>
                <a:gd name="T8" fmla="*/ 399 w 399"/>
                <a:gd name="T9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19">
                  <a:moveTo>
                    <a:pt x="399" y="3"/>
                  </a:moveTo>
                  <a:lnTo>
                    <a:pt x="2" y="219"/>
                  </a:lnTo>
                  <a:lnTo>
                    <a:pt x="0" y="215"/>
                  </a:lnTo>
                  <a:lnTo>
                    <a:pt x="398" y="0"/>
                  </a:lnTo>
                  <a:lnTo>
                    <a:pt x="399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" name="Freeform 392"/>
            <p:cNvSpPr>
              <a:spLocks/>
            </p:cNvSpPr>
            <p:nvPr/>
          </p:nvSpPr>
          <p:spPr bwMode="auto">
            <a:xfrm>
              <a:off x="10217150" y="1703387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" name="Freeform 393"/>
            <p:cNvSpPr>
              <a:spLocks/>
            </p:cNvSpPr>
            <p:nvPr/>
          </p:nvSpPr>
          <p:spPr bwMode="auto">
            <a:xfrm>
              <a:off x="10320337" y="1646237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2 w 47"/>
                <a:gd name="T3" fmla="*/ 29 h 44"/>
                <a:gd name="T4" fmla="*/ 19 w 47"/>
                <a:gd name="T5" fmla="*/ 42 h 44"/>
                <a:gd name="T6" fmla="*/ 9 w 47"/>
                <a:gd name="T7" fmla="*/ 39 h 44"/>
                <a:gd name="T8" fmla="*/ 2 w 47"/>
                <a:gd name="T9" fmla="*/ 24 h 44"/>
                <a:gd name="T10" fmla="*/ 4 w 47"/>
                <a:gd name="T11" fmla="*/ 15 h 44"/>
                <a:gd name="T12" fmla="*/ 27 w 47"/>
                <a:gd name="T13" fmla="*/ 2 h 44"/>
                <a:gd name="T14" fmla="*/ 37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5" y="28"/>
                    <a:pt x="42" y="29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4"/>
                    <a:pt x="11" y="42"/>
                    <a:pt x="9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4" y="1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5" y="2"/>
                    <a:pt x="37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" name="Freeform 394"/>
            <p:cNvSpPr>
              <a:spLocks/>
            </p:cNvSpPr>
            <p:nvPr/>
          </p:nvSpPr>
          <p:spPr bwMode="auto">
            <a:xfrm>
              <a:off x="10421937" y="1592262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7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" name="Freeform 395"/>
            <p:cNvSpPr>
              <a:spLocks/>
            </p:cNvSpPr>
            <p:nvPr/>
          </p:nvSpPr>
          <p:spPr bwMode="auto">
            <a:xfrm>
              <a:off x="10629900" y="1477962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2 w 47"/>
                <a:gd name="T3" fmla="*/ 29 h 44"/>
                <a:gd name="T4" fmla="*/ 20 w 47"/>
                <a:gd name="T5" fmla="*/ 42 h 44"/>
                <a:gd name="T6" fmla="*/ 10 w 47"/>
                <a:gd name="T7" fmla="*/ 39 h 44"/>
                <a:gd name="T8" fmla="*/ 2 w 47"/>
                <a:gd name="T9" fmla="*/ 24 h 44"/>
                <a:gd name="T10" fmla="*/ 5 w 47"/>
                <a:gd name="T11" fmla="*/ 15 h 44"/>
                <a:gd name="T12" fmla="*/ 27 w 47"/>
                <a:gd name="T13" fmla="*/ 2 h 44"/>
                <a:gd name="T14" fmla="*/ 37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6" y="44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" name="Freeform 396"/>
            <p:cNvSpPr>
              <a:spLocks/>
            </p:cNvSpPr>
            <p:nvPr/>
          </p:nvSpPr>
          <p:spPr bwMode="auto">
            <a:xfrm>
              <a:off x="10263187" y="1792287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" name="Freeform 397"/>
            <p:cNvSpPr>
              <a:spLocks/>
            </p:cNvSpPr>
            <p:nvPr/>
          </p:nvSpPr>
          <p:spPr bwMode="auto">
            <a:xfrm>
              <a:off x="10367962" y="1735137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" name="Freeform 398"/>
            <p:cNvSpPr>
              <a:spLocks/>
            </p:cNvSpPr>
            <p:nvPr/>
          </p:nvSpPr>
          <p:spPr bwMode="auto">
            <a:xfrm>
              <a:off x="10471150" y="1681162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1 h 43"/>
                <a:gd name="T14" fmla="*/ 37 w 47"/>
                <a:gd name="T15" fmla="*/ 4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2" y="41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1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" name="Freeform 399"/>
            <p:cNvSpPr>
              <a:spLocks/>
            </p:cNvSpPr>
            <p:nvPr/>
          </p:nvSpPr>
          <p:spPr bwMode="auto">
            <a:xfrm>
              <a:off x="10525125" y="1535112"/>
              <a:ext cx="171450" cy="200025"/>
            </a:xfrm>
            <a:custGeom>
              <a:avLst/>
              <a:gdLst>
                <a:gd name="T0" fmla="*/ 27 w 66"/>
                <a:gd name="T1" fmla="*/ 2 h 77"/>
                <a:gd name="T2" fmla="*/ 5 w 66"/>
                <a:gd name="T3" fmla="*/ 14 h 77"/>
                <a:gd name="T4" fmla="*/ 2 w 66"/>
                <a:gd name="T5" fmla="*/ 24 h 77"/>
                <a:gd name="T6" fmla="*/ 28 w 66"/>
                <a:gd name="T7" fmla="*/ 72 h 77"/>
                <a:gd name="T8" fmla="*/ 38 w 66"/>
                <a:gd name="T9" fmla="*/ 75 h 77"/>
                <a:gd name="T10" fmla="*/ 61 w 66"/>
                <a:gd name="T11" fmla="*/ 63 h 77"/>
                <a:gd name="T12" fmla="*/ 64 w 66"/>
                <a:gd name="T13" fmla="*/ 53 h 77"/>
                <a:gd name="T14" fmla="*/ 37 w 66"/>
                <a:gd name="T15" fmla="*/ 5 h 77"/>
                <a:gd name="T16" fmla="*/ 27 w 66"/>
                <a:gd name="T17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7" y="2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6"/>
                    <a:pt x="0" y="21"/>
                    <a:pt x="2" y="2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0" y="76"/>
                    <a:pt x="35" y="77"/>
                    <a:pt x="38" y="75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6" y="57"/>
                    <a:pt x="64" y="5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1"/>
                    <a:pt x="31" y="0"/>
                    <a:pt x="2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" name="Freeform 400"/>
            <p:cNvSpPr>
              <a:spLocks/>
            </p:cNvSpPr>
            <p:nvPr/>
          </p:nvSpPr>
          <p:spPr bwMode="auto">
            <a:xfrm>
              <a:off x="10675937" y="1566862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7" y="43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" name="Freeform 401"/>
            <p:cNvSpPr>
              <a:spLocks/>
            </p:cNvSpPr>
            <p:nvPr/>
          </p:nvSpPr>
          <p:spPr bwMode="auto">
            <a:xfrm>
              <a:off x="9910762" y="946150"/>
              <a:ext cx="588963" cy="393700"/>
            </a:xfrm>
            <a:custGeom>
              <a:avLst/>
              <a:gdLst>
                <a:gd name="T0" fmla="*/ 26 w 227"/>
                <a:gd name="T1" fmla="*/ 150 h 152"/>
                <a:gd name="T2" fmla="*/ 18 w 227"/>
                <a:gd name="T3" fmla="*/ 148 h 152"/>
                <a:gd name="T4" fmla="*/ 1 w 227"/>
                <a:gd name="T5" fmla="*/ 117 h 152"/>
                <a:gd name="T6" fmla="*/ 3 w 227"/>
                <a:gd name="T7" fmla="*/ 109 h 152"/>
                <a:gd name="T8" fmla="*/ 201 w 227"/>
                <a:gd name="T9" fmla="*/ 2 h 152"/>
                <a:gd name="T10" fmla="*/ 208 w 227"/>
                <a:gd name="T11" fmla="*/ 4 h 152"/>
                <a:gd name="T12" fmla="*/ 225 w 227"/>
                <a:gd name="T13" fmla="*/ 35 h 152"/>
                <a:gd name="T14" fmla="*/ 223 w 227"/>
                <a:gd name="T15" fmla="*/ 43 h 152"/>
                <a:gd name="T16" fmla="*/ 26 w 227"/>
                <a:gd name="T17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52">
                  <a:moveTo>
                    <a:pt x="26" y="150"/>
                  </a:moveTo>
                  <a:cubicBezTo>
                    <a:pt x="23" y="152"/>
                    <a:pt x="20" y="151"/>
                    <a:pt x="18" y="148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14"/>
                    <a:pt x="1" y="111"/>
                    <a:pt x="3" y="109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4" y="0"/>
                    <a:pt x="207" y="1"/>
                    <a:pt x="208" y="4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7" y="38"/>
                    <a:pt x="226" y="41"/>
                    <a:pt x="223" y="43"/>
                  </a:cubicBezTo>
                  <a:lnTo>
                    <a:pt x="26" y="150"/>
                  </a:lnTo>
                  <a:close/>
                </a:path>
              </a:pathLst>
            </a:custGeom>
            <a:solidFill>
              <a:srgbClr val="FB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" name="Freeform 402"/>
            <p:cNvSpPr>
              <a:spLocks/>
            </p:cNvSpPr>
            <p:nvPr/>
          </p:nvSpPr>
          <p:spPr bwMode="auto">
            <a:xfrm>
              <a:off x="9936162" y="974725"/>
              <a:ext cx="538163" cy="336550"/>
            </a:xfrm>
            <a:custGeom>
              <a:avLst/>
              <a:gdLst>
                <a:gd name="T0" fmla="*/ 205 w 207"/>
                <a:gd name="T1" fmla="*/ 21 h 130"/>
                <a:gd name="T2" fmla="*/ 203 w 207"/>
                <a:gd name="T3" fmla="*/ 28 h 130"/>
                <a:gd name="T4" fmla="*/ 18 w 207"/>
                <a:gd name="T5" fmla="*/ 129 h 130"/>
                <a:gd name="T6" fmla="*/ 11 w 207"/>
                <a:gd name="T7" fmla="*/ 127 h 130"/>
                <a:gd name="T8" fmla="*/ 1 w 207"/>
                <a:gd name="T9" fmla="*/ 110 h 130"/>
                <a:gd name="T10" fmla="*/ 4 w 207"/>
                <a:gd name="T11" fmla="*/ 102 h 130"/>
                <a:gd name="T12" fmla="*/ 189 w 207"/>
                <a:gd name="T13" fmla="*/ 1 h 130"/>
                <a:gd name="T14" fmla="*/ 196 w 207"/>
                <a:gd name="T15" fmla="*/ 3 h 130"/>
                <a:gd name="T16" fmla="*/ 205 w 207"/>
                <a:gd name="T17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30">
                  <a:moveTo>
                    <a:pt x="205" y="21"/>
                  </a:moveTo>
                  <a:cubicBezTo>
                    <a:pt x="207" y="23"/>
                    <a:pt x="206" y="26"/>
                    <a:pt x="203" y="28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5" y="130"/>
                    <a:pt x="12" y="129"/>
                    <a:pt x="11" y="127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07"/>
                    <a:pt x="1" y="104"/>
                    <a:pt x="4" y="102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0"/>
                    <a:pt x="195" y="1"/>
                    <a:pt x="196" y="3"/>
                  </a:cubicBezTo>
                  <a:lnTo>
                    <a:pt x="205" y="21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" name="Freeform 403"/>
            <p:cNvSpPr>
              <a:spLocks/>
            </p:cNvSpPr>
            <p:nvPr/>
          </p:nvSpPr>
          <p:spPr bwMode="auto">
            <a:xfrm>
              <a:off x="9936162" y="974725"/>
              <a:ext cx="511175" cy="287338"/>
            </a:xfrm>
            <a:custGeom>
              <a:avLst/>
              <a:gdLst>
                <a:gd name="T0" fmla="*/ 189 w 197"/>
                <a:gd name="T1" fmla="*/ 1 h 111"/>
                <a:gd name="T2" fmla="*/ 4 w 197"/>
                <a:gd name="T3" fmla="*/ 102 h 111"/>
                <a:gd name="T4" fmla="*/ 1 w 197"/>
                <a:gd name="T5" fmla="*/ 110 h 111"/>
                <a:gd name="T6" fmla="*/ 2 w 197"/>
                <a:gd name="T7" fmla="*/ 111 h 111"/>
                <a:gd name="T8" fmla="*/ 4 w 197"/>
                <a:gd name="T9" fmla="*/ 104 h 111"/>
                <a:gd name="T10" fmla="*/ 189 w 197"/>
                <a:gd name="T11" fmla="*/ 3 h 111"/>
                <a:gd name="T12" fmla="*/ 197 w 197"/>
                <a:gd name="T13" fmla="*/ 5 h 111"/>
                <a:gd name="T14" fmla="*/ 196 w 197"/>
                <a:gd name="T15" fmla="*/ 3 h 111"/>
                <a:gd name="T16" fmla="*/ 189 w 197"/>
                <a:gd name="T17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11">
                  <a:moveTo>
                    <a:pt x="189" y="1"/>
                  </a:moveTo>
                  <a:cubicBezTo>
                    <a:pt x="4" y="102"/>
                    <a:pt x="4" y="102"/>
                    <a:pt x="4" y="102"/>
                  </a:cubicBezTo>
                  <a:cubicBezTo>
                    <a:pt x="1" y="104"/>
                    <a:pt x="0" y="107"/>
                    <a:pt x="1" y="110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08"/>
                    <a:pt x="2" y="105"/>
                    <a:pt x="4" y="10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92" y="1"/>
                    <a:pt x="195" y="2"/>
                    <a:pt x="197" y="5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1"/>
                    <a:pt x="191" y="0"/>
                    <a:pt x="189" y="1"/>
                  </a:cubicBezTo>
                  <a:close/>
                </a:path>
              </a:pathLst>
            </a:custGeom>
            <a:solidFill>
              <a:srgbClr val="BD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" name="Freeform 404"/>
            <p:cNvSpPr>
              <a:spLocks/>
            </p:cNvSpPr>
            <p:nvPr/>
          </p:nvSpPr>
          <p:spPr bwMode="auto">
            <a:xfrm>
              <a:off x="10487025" y="1219200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D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" name="Freeform 405"/>
            <p:cNvSpPr>
              <a:spLocks/>
            </p:cNvSpPr>
            <p:nvPr/>
          </p:nvSpPr>
          <p:spPr bwMode="auto">
            <a:xfrm>
              <a:off x="10487025" y="1216025"/>
              <a:ext cx="119063" cy="111125"/>
            </a:xfrm>
            <a:custGeom>
              <a:avLst/>
              <a:gdLst>
                <a:gd name="T0" fmla="*/ 44 w 46"/>
                <a:gd name="T1" fmla="*/ 19 h 43"/>
                <a:gd name="T2" fmla="*/ 42 w 46"/>
                <a:gd name="T3" fmla="*/ 29 h 43"/>
                <a:gd name="T4" fmla="*/ 19 w 46"/>
                <a:gd name="T5" fmla="*/ 41 h 43"/>
                <a:gd name="T6" fmla="*/ 9 w 46"/>
                <a:gd name="T7" fmla="*/ 38 h 43"/>
                <a:gd name="T8" fmla="*/ 1 w 46"/>
                <a:gd name="T9" fmla="*/ 24 h 43"/>
                <a:gd name="T10" fmla="*/ 4 w 46"/>
                <a:gd name="T11" fmla="*/ 14 h 43"/>
                <a:gd name="T12" fmla="*/ 27 w 46"/>
                <a:gd name="T13" fmla="*/ 1 h 43"/>
                <a:gd name="T14" fmla="*/ 37 w 46"/>
                <a:gd name="T15" fmla="*/ 4 h 43"/>
                <a:gd name="T16" fmla="*/ 44 w 46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4" y="19"/>
                  </a:moveTo>
                  <a:cubicBezTo>
                    <a:pt x="46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1"/>
                    <a:pt x="9" y="3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0"/>
                    <a:pt x="1" y="16"/>
                    <a:pt x="4" y="1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0"/>
                    <a:pt x="35" y="1"/>
                    <a:pt x="37" y="4"/>
                  </a:cubicBezTo>
                  <a:lnTo>
                    <a:pt x="44" y="19"/>
                  </a:lnTo>
                  <a:close/>
                </a:path>
              </a:pathLst>
            </a:custGeom>
            <a:solidFill>
              <a:srgbClr val="D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" name="Freeform 406"/>
            <p:cNvSpPr>
              <a:spLocks/>
            </p:cNvSpPr>
            <p:nvPr/>
          </p:nvSpPr>
          <p:spPr bwMode="auto">
            <a:xfrm>
              <a:off x="10510837" y="1265237"/>
              <a:ext cx="95250" cy="60325"/>
            </a:xfrm>
            <a:custGeom>
              <a:avLst/>
              <a:gdLst>
                <a:gd name="T0" fmla="*/ 35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1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2 h 23"/>
                <a:gd name="T16" fmla="*/ 11 w 37"/>
                <a:gd name="T17" fmla="*/ 21 h 23"/>
                <a:gd name="T18" fmla="*/ 21 w 37"/>
                <a:gd name="T19" fmla="*/ 15 h 23"/>
                <a:gd name="T20" fmla="*/ 32 w 37"/>
                <a:gd name="T21" fmla="*/ 10 h 23"/>
                <a:gd name="T22" fmla="*/ 36 w 37"/>
                <a:gd name="T23" fmla="*/ 6 h 23"/>
                <a:gd name="T24" fmla="*/ 35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5" y="0"/>
                  </a:moveTo>
                  <a:cubicBezTo>
                    <a:pt x="37" y="1"/>
                    <a:pt x="37" y="4"/>
                    <a:pt x="36" y="6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2"/>
                  </a:cubicBezTo>
                  <a:cubicBezTo>
                    <a:pt x="7" y="23"/>
                    <a:pt x="9" y="22"/>
                    <a:pt x="11" y="2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7"/>
                    <a:pt x="36" y="6"/>
                  </a:cubicBezTo>
                  <a:cubicBezTo>
                    <a:pt x="37" y="4"/>
                    <a:pt x="36" y="1"/>
                    <a:pt x="35" y="0"/>
                  </a:cubicBezTo>
                  <a:close/>
                </a:path>
              </a:pathLst>
            </a:custGeom>
            <a:solidFill>
              <a:srgbClr val="D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" name="Freeform 407"/>
            <p:cNvSpPr>
              <a:spLocks/>
            </p:cNvSpPr>
            <p:nvPr/>
          </p:nvSpPr>
          <p:spPr bwMode="auto">
            <a:xfrm>
              <a:off x="10213975" y="1698625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2 w 47"/>
                <a:gd name="T3" fmla="*/ 30 h 44"/>
                <a:gd name="T4" fmla="*/ 20 w 47"/>
                <a:gd name="T5" fmla="*/ 42 h 44"/>
                <a:gd name="T6" fmla="*/ 10 w 47"/>
                <a:gd name="T7" fmla="*/ 39 h 44"/>
                <a:gd name="T8" fmla="*/ 2 w 47"/>
                <a:gd name="T9" fmla="*/ 25 h 44"/>
                <a:gd name="T10" fmla="*/ 5 w 47"/>
                <a:gd name="T11" fmla="*/ 15 h 44"/>
                <a:gd name="T12" fmla="*/ 27 w 47"/>
                <a:gd name="T13" fmla="*/ 2 h 44"/>
                <a:gd name="T14" fmla="*/ 37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6" y="28"/>
                    <a:pt x="42" y="3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6" y="44"/>
                    <a:pt x="12" y="42"/>
                    <a:pt x="10" y="3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1"/>
                    <a:pt x="1" y="17"/>
                    <a:pt x="5" y="1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" name="Freeform 408"/>
            <p:cNvSpPr>
              <a:spLocks/>
            </p:cNvSpPr>
            <p:nvPr/>
          </p:nvSpPr>
          <p:spPr bwMode="auto">
            <a:xfrm>
              <a:off x="10318750" y="1644650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9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" name="Freeform 409"/>
            <p:cNvSpPr>
              <a:spLocks/>
            </p:cNvSpPr>
            <p:nvPr/>
          </p:nvSpPr>
          <p:spPr bwMode="auto">
            <a:xfrm>
              <a:off x="10421937" y="1587500"/>
              <a:ext cx="119063" cy="111125"/>
            </a:xfrm>
            <a:custGeom>
              <a:avLst/>
              <a:gdLst>
                <a:gd name="T0" fmla="*/ 45 w 46"/>
                <a:gd name="T1" fmla="*/ 19 h 43"/>
                <a:gd name="T2" fmla="*/ 42 w 46"/>
                <a:gd name="T3" fmla="*/ 29 h 43"/>
                <a:gd name="T4" fmla="*/ 19 w 46"/>
                <a:gd name="T5" fmla="*/ 41 h 43"/>
                <a:gd name="T6" fmla="*/ 9 w 46"/>
                <a:gd name="T7" fmla="*/ 38 h 43"/>
                <a:gd name="T8" fmla="*/ 1 w 46"/>
                <a:gd name="T9" fmla="*/ 24 h 43"/>
                <a:gd name="T10" fmla="*/ 4 w 46"/>
                <a:gd name="T11" fmla="*/ 14 h 43"/>
                <a:gd name="T12" fmla="*/ 27 w 46"/>
                <a:gd name="T13" fmla="*/ 2 h 43"/>
                <a:gd name="T14" fmla="*/ 37 w 46"/>
                <a:gd name="T15" fmla="*/ 5 h 43"/>
                <a:gd name="T16" fmla="*/ 45 w 46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5" y="19"/>
                  </a:moveTo>
                  <a:cubicBezTo>
                    <a:pt x="46" y="23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1"/>
                    <a:pt x="1" y="16"/>
                    <a:pt x="4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" name="Freeform 410"/>
            <p:cNvSpPr>
              <a:spLocks/>
            </p:cNvSpPr>
            <p:nvPr/>
          </p:nvSpPr>
          <p:spPr bwMode="auto">
            <a:xfrm>
              <a:off x="10626725" y="1474787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" name="Freeform 411"/>
            <p:cNvSpPr>
              <a:spLocks/>
            </p:cNvSpPr>
            <p:nvPr/>
          </p:nvSpPr>
          <p:spPr bwMode="auto">
            <a:xfrm>
              <a:off x="10261600" y="1787525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2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3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2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" name="Freeform 412"/>
            <p:cNvSpPr>
              <a:spLocks/>
            </p:cNvSpPr>
            <p:nvPr/>
          </p:nvSpPr>
          <p:spPr bwMode="auto">
            <a:xfrm>
              <a:off x="10364787" y="1731962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4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09" name="Picture 4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275" y="1665287"/>
              <a:ext cx="139700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0" name="Picture 4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425" y="1522412"/>
              <a:ext cx="187325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05" name="Freeform 415"/>
            <p:cNvSpPr>
              <a:spLocks/>
            </p:cNvSpPr>
            <p:nvPr/>
          </p:nvSpPr>
          <p:spPr bwMode="auto">
            <a:xfrm>
              <a:off x="10120312" y="1530350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" name="Freeform 416"/>
            <p:cNvSpPr>
              <a:spLocks/>
            </p:cNvSpPr>
            <p:nvPr/>
          </p:nvSpPr>
          <p:spPr bwMode="auto">
            <a:xfrm>
              <a:off x="10225087" y="1473200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2 w 47"/>
                <a:gd name="T3" fmla="*/ 29 h 44"/>
                <a:gd name="T4" fmla="*/ 20 w 47"/>
                <a:gd name="T5" fmla="*/ 42 h 44"/>
                <a:gd name="T6" fmla="*/ 10 w 47"/>
                <a:gd name="T7" fmla="*/ 39 h 44"/>
                <a:gd name="T8" fmla="*/ 2 w 47"/>
                <a:gd name="T9" fmla="*/ 24 h 44"/>
                <a:gd name="T10" fmla="*/ 5 w 47"/>
                <a:gd name="T11" fmla="*/ 15 h 44"/>
                <a:gd name="T12" fmla="*/ 27 w 47"/>
                <a:gd name="T13" fmla="*/ 2 h 44"/>
                <a:gd name="T14" fmla="*/ 37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6" y="44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" name="Freeform 417"/>
            <p:cNvSpPr>
              <a:spLocks/>
            </p:cNvSpPr>
            <p:nvPr/>
          </p:nvSpPr>
          <p:spPr bwMode="auto">
            <a:xfrm>
              <a:off x="10328275" y="1417637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" name="Freeform 418"/>
            <p:cNvSpPr>
              <a:spLocks/>
            </p:cNvSpPr>
            <p:nvPr/>
          </p:nvSpPr>
          <p:spPr bwMode="auto">
            <a:xfrm>
              <a:off x="10433050" y="1362075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9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" name="Freeform 419"/>
            <p:cNvSpPr>
              <a:spLocks/>
            </p:cNvSpPr>
            <p:nvPr/>
          </p:nvSpPr>
          <p:spPr bwMode="auto">
            <a:xfrm>
              <a:off x="10533062" y="1304925"/>
              <a:ext cx="122238" cy="112713"/>
            </a:xfrm>
            <a:custGeom>
              <a:avLst/>
              <a:gdLst>
                <a:gd name="T0" fmla="*/ 45 w 47"/>
                <a:gd name="T1" fmla="*/ 19 h 44"/>
                <a:gd name="T2" fmla="*/ 43 w 47"/>
                <a:gd name="T3" fmla="*/ 29 h 44"/>
                <a:gd name="T4" fmla="*/ 20 w 47"/>
                <a:gd name="T5" fmla="*/ 42 h 44"/>
                <a:gd name="T6" fmla="*/ 10 w 47"/>
                <a:gd name="T7" fmla="*/ 39 h 44"/>
                <a:gd name="T8" fmla="*/ 2 w 47"/>
                <a:gd name="T9" fmla="*/ 24 h 44"/>
                <a:gd name="T10" fmla="*/ 5 w 47"/>
                <a:gd name="T11" fmla="*/ 14 h 44"/>
                <a:gd name="T12" fmla="*/ 28 w 47"/>
                <a:gd name="T13" fmla="*/ 2 h 44"/>
                <a:gd name="T14" fmla="*/ 38 w 47"/>
                <a:gd name="T15" fmla="*/ 5 h 44"/>
                <a:gd name="T16" fmla="*/ 45 w 47"/>
                <a:gd name="T1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19"/>
                  </a:moveTo>
                  <a:cubicBezTo>
                    <a:pt x="47" y="23"/>
                    <a:pt x="46" y="27"/>
                    <a:pt x="43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4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2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" name="Freeform 420"/>
            <p:cNvSpPr>
              <a:spLocks/>
            </p:cNvSpPr>
            <p:nvPr/>
          </p:nvSpPr>
          <p:spPr bwMode="auto">
            <a:xfrm>
              <a:off x="10118725" y="1524000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3 w 47"/>
                <a:gd name="T3" fmla="*/ 29 h 44"/>
                <a:gd name="T4" fmla="*/ 20 w 47"/>
                <a:gd name="T5" fmla="*/ 42 h 44"/>
                <a:gd name="T6" fmla="*/ 10 w 47"/>
                <a:gd name="T7" fmla="*/ 39 h 44"/>
                <a:gd name="T8" fmla="*/ 2 w 47"/>
                <a:gd name="T9" fmla="*/ 24 h 44"/>
                <a:gd name="T10" fmla="*/ 5 w 47"/>
                <a:gd name="T11" fmla="*/ 15 h 44"/>
                <a:gd name="T12" fmla="*/ 28 w 47"/>
                <a:gd name="T13" fmla="*/ 2 h 44"/>
                <a:gd name="T14" fmla="*/ 38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6" y="28"/>
                    <a:pt x="43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4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7"/>
                    <a:pt x="5" y="1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2"/>
                    <a:pt x="38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" name="Freeform 421"/>
            <p:cNvSpPr>
              <a:spLocks/>
            </p:cNvSpPr>
            <p:nvPr/>
          </p:nvSpPr>
          <p:spPr bwMode="auto">
            <a:xfrm>
              <a:off x="10144125" y="1576387"/>
              <a:ext cx="96838" cy="60325"/>
            </a:xfrm>
            <a:custGeom>
              <a:avLst/>
              <a:gdLst>
                <a:gd name="T0" fmla="*/ 35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1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2 h 23"/>
                <a:gd name="T16" fmla="*/ 11 w 37"/>
                <a:gd name="T17" fmla="*/ 21 h 23"/>
                <a:gd name="T18" fmla="*/ 21 w 37"/>
                <a:gd name="T19" fmla="*/ 15 h 23"/>
                <a:gd name="T20" fmla="*/ 32 w 37"/>
                <a:gd name="T21" fmla="*/ 10 h 23"/>
                <a:gd name="T22" fmla="*/ 36 w 37"/>
                <a:gd name="T23" fmla="*/ 5 h 23"/>
                <a:gd name="T24" fmla="*/ 35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5" y="0"/>
                  </a:moveTo>
                  <a:cubicBezTo>
                    <a:pt x="36" y="1"/>
                    <a:pt x="37" y="4"/>
                    <a:pt x="36" y="6"/>
                  </a:cubicBezTo>
                  <a:cubicBezTo>
                    <a:pt x="35" y="7"/>
                    <a:pt x="34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2"/>
                  </a:cubicBezTo>
                  <a:cubicBezTo>
                    <a:pt x="7" y="23"/>
                    <a:pt x="9" y="22"/>
                    <a:pt x="11" y="2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7"/>
                    <a:pt x="36" y="5"/>
                  </a:cubicBezTo>
                  <a:cubicBezTo>
                    <a:pt x="37" y="4"/>
                    <a:pt x="36" y="1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" name="Freeform 422"/>
            <p:cNvSpPr>
              <a:spLocks/>
            </p:cNvSpPr>
            <p:nvPr/>
          </p:nvSpPr>
          <p:spPr bwMode="auto">
            <a:xfrm>
              <a:off x="10221912" y="1470025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" name="Freeform 423"/>
            <p:cNvSpPr>
              <a:spLocks/>
            </p:cNvSpPr>
            <p:nvPr/>
          </p:nvSpPr>
          <p:spPr bwMode="auto">
            <a:xfrm>
              <a:off x="10247312" y="1519237"/>
              <a:ext cx="93663" cy="60325"/>
            </a:xfrm>
            <a:custGeom>
              <a:avLst/>
              <a:gdLst>
                <a:gd name="T0" fmla="*/ 35 w 36"/>
                <a:gd name="T1" fmla="*/ 0 h 23"/>
                <a:gd name="T2" fmla="*/ 36 w 36"/>
                <a:gd name="T3" fmla="*/ 6 h 23"/>
                <a:gd name="T4" fmla="*/ 32 w 36"/>
                <a:gd name="T5" fmla="*/ 10 h 23"/>
                <a:gd name="T6" fmla="*/ 21 w 36"/>
                <a:gd name="T7" fmla="*/ 16 h 23"/>
                <a:gd name="T8" fmla="*/ 11 w 36"/>
                <a:gd name="T9" fmla="*/ 22 h 23"/>
                <a:gd name="T10" fmla="*/ 5 w 36"/>
                <a:gd name="T11" fmla="*/ 23 h 23"/>
                <a:gd name="T12" fmla="*/ 0 w 36"/>
                <a:gd name="T13" fmla="*/ 19 h 23"/>
                <a:gd name="T14" fmla="*/ 5 w 36"/>
                <a:gd name="T15" fmla="*/ 23 h 23"/>
                <a:gd name="T16" fmla="*/ 10 w 36"/>
                <a:gd name="T17" fmla="*/ 22 h 23"/>
                <a:gd name="T18" fmla="*/ 21 w 36"/>
                <a:gd name="T19" fmla="*/ 16 h 23"/>
                <a:gd name="T20" fmla="*/ 32 w 36"/>
                <a:gd name="T21" fmla="*/ 10 h 23"/>
                <a:gd name="T22" fmla="*/ 36 w 36"/>
                <a:gd name="T23" fmla="*/ 6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7" y="23"/>
                    <a:pt x="9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5" y="8"/>
                    <a:pt x="36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" name="Freeform 424"/>
            <p:cNvSpPr>
              <a:spLocks/>
            </p:cNvSpPr>
            <p:nvPr/>
          </p:nvSpPr>
          <p:spPr bwMode="auto">
            <a:xfrm>
              <a:off x="10325100" y="1412875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" name="Freeform 425"/>
            <p:cNvSpPr>
              <a:spLocks/>
            </p:cNvSpPr>
            <p:nvPr/>
          </p:nvSpPr>
          <p:spPr bwMode="auto">
            <a:xfrm>
              <a:off x="10429875" y="1355725"/>
              <a:ext cx="122238" cy="114300"/>
            </a:xfrm>
            <a:custGeom>
              <a:avLst/>
              <a:gdLst>
                <a:gd name="T0" fmla="*/ 45 w 47"/>
                <a:gd name="T1" fmla="*/ 20 h 44"/>
                <a:gd name="T2" fmla="*/ 42 w 47"/>
                <a:gd name="T3" fmla="*/ 29 h 44"/>
                <a:gd name="T4" fmla="*/ 19 w 47"/>
                <a:gd name="T5" fmla="*/ 42 h 44"/>
                <a:gd name="T6" fmla="*/ 10 w 47"/>
                <a:gd name="T7" fmla="*/ 39 h 44"/>
                <a:gd name="T8" fmla="*/ 2 w 47"/>
                <a:gd name="T9" fmla="*/ 24 h 44"/>
                <a:gd name="T10" fmla="*/ 5 w 47"/>
                <a:gd name="T11" fmla="*/ 15 h 44"/>
                <a:gd name="T12" fmla="*/ 27 w 47"/>
                <a:gd name="T13" fmla="*/ 2 h 44"/>
                <a:gd name="T14" fmla="*/ 37 w 47"/>
                <a:gd name="T15" fmla="*/ 5 h 44"/>
                <a:gd name="T16" fmla="*/ 45 w 47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4">
                  <a:moveTo>
                    <a:pt x="45" y="20"/>
                  </a:moveTo>
                  <a:cubicBezTo>
                    <a:pt x="47" y="23"/>
                    <a:pt x="45" y="28"/>
                    <a:pt x="42" y="29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4"/>
                    <a:pt x="11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2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" name="Freeform 426"/>
            <p:cNvSpPr>
              <a:spLocks/>
            </p:cNvSpPr>
            <p:nvPr/>
          </p:nvSpPr>
          <p:spPr bwMode="auto">
            <a:xfrm>
              <a:off x="10533062" y="1301750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9 w 47"/>
                <a:gd name="T7" fmla="*/ 38 h 43"/>
                <a:gd name="T8" fmla="*/ 2 w 47"/>
                <a:gd name="T9" fmla="*/ 24 h 43"/>
                <a:gd name="T10" fmla="*/ 4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4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" name="Freeform 427"/>
            <p:cNvSpPr>
              <a:spLocks/>
            </p:cNvSpPr>
            <p:nvPr/>
          </p:nvSpPr>
          <p:spPr bwMode="auto">
            <a:xfrm>
              <a:off x="10352087" y="1462087"/>
              <a:ext cx="93663" cy="61913"/>
            </a:xfrm>
            <a:custGeom>
              <a:avLst/>
              <a:gdLst>
                <a:gd name="T0" fmla="*/ 35 w 36"/>
                <a:gd name="T1" fmla="*/ 0 h 24"/>
                <a:gd name="T2" fmla="*/ 36 w 36"/>
                <a:gd name="T3" fmla="*/ 6 h 24"/>
                <a:gd name="T4" fmla="*/ 32 w 36"/>
                <a:gd name="T5" fmla="*/ 11 h 24"/>
                <a:gd name="T6" fmla="*/ 21 w 36"/>
                <a:gd name="T7" fmla="*/ 16 h 24"/>
                <a:gd name="T8" fmla="*/ 10 w 36"/>
                <a:gd name="T9" fmla="*/ 22 h 24"/>
                <a:gd name="T10" fmla="*/ 4 w 36"/>
                <a:gd name="T11" fmla="*/ 23 h 24"/>
                <a:gd name="T12" fmla="*/ 0 w 36"/>
                <a:gd name="T13" fmla="*/ 19 h 24"/>
                <a:gd name="T14" fmla="*/ 4 w 36"/>
                <a:gd name="T15" fmla="*/ 23 h 24"/>
                <a:gd name="T16" fmla="*/ 10 w 36"/>
                <a:gd name="T17" fmla="*/ 22 h 24"/>
                <a:gd name="T18" fmla="*/ 21 w 36"/>
                <a:gd name="T19" fmla="*/ 16 h 24"/>
                <a:gd name="T20" fmla="*/ 31 w 36"/>
                <a:gd name="T21" fmla="*/ 10 h 24"/>
                <a:gd name="T22" fmla="*/ 35 w 36"/>
                <a:gd name="T23" fmla="*/ 6 h 24"/>
                <a:gd name="T24" fmla="*/ 35 w 3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3" y="10"/>
                    <a:pt x="32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6" y="24"/>
                    <a:pt x="4" y="23"/>
                  </a:cubicBezTo>
                  <a:cubicBezTo>
                    <a:pt x="2" y="23"/>
                    <a:pt x="1" y="21"/>
                    <a:pt x="0" y="19"/>
                  </a:cubicBezTo>
                  <a:cubicBezTo>
                    <a:pt x="1" y="21"/>
                    <a:pt x="3" y="22"/>
                    <a:pt x="4" y="23"/>
                  </a:cubicBezTo>
                  <a:cubicBezTo>
                    <a:pt x="6" y="23"/>
                    <a:pt x="8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8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" name="Freeform 428"/>
            <p:cNvSpPr>
              <a:spLocks/>
            </p:cNvSpPr>
            <p:nvPr/>
          </p:nvSpPr>
          <p:spPr bwMode="auto">
            <a:xfrm>
              <a:off x="10455275" y="1408112"/>
              <a:ext cx="93663" cy="60325"/>
            </a:xfrm>
            <a:custGeom>
              <a:avLst/>
              <a:gdLst>
                <a:gd name="T0" fmla="*/ 35 w 36"/>
                <a:gd name="T1" fmla="*/ 0 h 23"/>
                <a:gd name="T2" fmla="*/ 35 w 36"/>
                <a:gd name="T3" fmla="*/ 5 h 23"/>
                <a:gd name="T4" fmla="*/ 31 w 36"/>
                <a:gd name="T5" fmla="*/ 10 h 23"/>
                <a:gd name="T6" fmla="*/ 21 w 36"/>
                <a:gd name="T7" fmla="*/ 16 h 23"/>
                <a:gd name="T8" fmla="*/ 10 w 36"/>
                <a:gd name="T9" fmla="*/ 22 h 23"/>
                <a:gd name="T10" fmla="*/ 4 w 36"/>
                <a:gd name="T11" fmla="*/ 22 h 23"/>
                <a:gd name="T12" fmla="*/ 0 w 36"/>
                <a:gd name="T13" fmla="*/ 19 h 23"/>
                <a:gd name="T14" fmla="*/ 4 w 36"/>
                <a:gd name="T15" fmla="*/ 22 h 23"/>
                <a:gd name="T16" fmla="*/ 10 w 36"/>
                <a:gd name="T17" fmla="*/ 21 h 23"/>
                <a:gd name="T18" fmla="*/ 21 w 36"/>
                <a:gd name="T19" fmla="*/ 15 h 23"/>
                <a:gd name="T20" fmla="*/ 31 w 36"/>
                <a:gd name="T21" fmla="*/ 10 h 23"/>
                <a:gd name="T22" fmla="*/ 35 w 36"/>
                <a:gd name="T23" fmla="*/ 5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1"/>
                    <a:pt x="36" y="4"/>
                    <a:pt x="35" y="5"/>
                  </a:cubicBezTo>
                  <a:cubicBezTo>
                    <a:pt x="35" y="7"/>
                    <a:pt x="33" y="9"/>
                    <a:pt x="31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3"/>
                    <a:pt x="6" y="23"/>
                    <a:pt x="4" y="22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" y="23"/>
                    <a:pt x="8" y="22"/>
                    <a:pt x="10" y="2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7"/>
                    <a:pt x="35" y="5"/>
                  </a:cubicBezTo>
                  <a:cubicBezTo>
                    <a:pt x="36" y="4"/>
                    <a:pt x="36" y="1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" name="Freeform 429"/>
            <p:cNvSpPr>
              <a:spLocks/>
            </p:cNvSpPr>
            <p:nvPr/>
          </p:nvSpPr>
          <p:spPr bwMode="auto">
            <a:xfrm>
              <a:off x="10556875" y="1350962"/>
              <a:ext cx="95250" cy="60325"/>
            </a:xfrm>
            <a:custGeom>
              <a:avLst/>
              <a:gdLst>
                <a:gd name="T0" fmla="*/ 36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2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3 h 23"/>
                <a:gd name="T16" fmla="*/ 11 w 37"/>
                <a:gd name="T17" fmla="*/ 22 h 23"/>
                <a:gd name="T18" fmla="*/ 21 w 37"/>
                <a:gd name="T19" fmla="*/ 16 h 23"/>
                <a:gd name="T20" fmla="*/ 32 w 37"/>
                <a:gd name="T21" fmla="*/ 10 h 23"/>
                <a:gd name="T22" fmla="*/ 36 w 37"/>
                <a:gd name="T23" fmla="*/ 6 h 23"/>
                <a:gd name="T24" fmla="*/ 36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6" y="0"/>
                  </a:moveTo>
                  <a:cubicBezTo>
                    <a:pt x="37" y="2"/>
                    <a:pt x="37" y="4"/>
                    <a:pt x="36" y="6"/>
                  </a:cubicBezTo>
                  <a:cubicBezTo>
                    <a:pt x="36" y="8"/>
                    <a:pt x="34" y="9"/>
                    <a:pt x="32" y="1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7" y="23"/>
                    <a:pt x="9" y="23"/>
                    <a:pt x="11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8"/>
                    <a:pt x="36" y="6"/>
                  </a:cubicBezTo>
                  <a:cubicBezTo>
                    <a:pt x="37" y="4"/>
                    <a:pt x="37" y="2"/>
                    <a:pt x="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" name="Freeform 430"/>
            <p:cNvSpPr>
              <a:spLocks/>
            </p:cNvSpPr>
            <p:nvPr/>
          </p:nvSpPr>
          <p:spPr bwMode="auto">
            <a:xfrm>
              <a:off x="10167937" y="1616075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2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3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2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" name="Freeform 431"/>
            <p:cNvSpPr>
              <a:spLocks/>
            </p:cNvSpPr>
            <p:nvPr/>
          </p:nvSpPr>
          <p:spPr bwMode="auto">
            <a:xfrm>
              <a:off x="10271125" y="1560512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1 h 43"/>
                <a:gd name="T14" fmla="*/ 37 w 47"/>
                <a:gd name="T15" fmla="*/ 4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1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1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" name="Freeform 432"/>
            <p:cNvSpPr>
              <a:spLocks/>
            </p:cNvSpPr>
            <p:nvPr/>
          </p:nvSpPr>
          <p:spPr bwMode="auto">
            <a:xfrm>
              <a:off x="10375900" y="1503362"/>
              <a:ext cx="120650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" name="Freeform 433"/>
            <p:cNvSpPr>
              <a:spLocks/>
            </p:cNvSpPr>
            <p:nvPr/>
          </p:nvSpPr>
          <p:spPr bwMode="auto">
            <a:xfrm>
              <a:off x="10479087" y="1446212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" name="Freeform 434"/>
            <p:cNvSpPr>
              <a:spLocks/>
            </p:cNvSpPr>
            <p:nvPr/>
          </p:nvSpPr>
          <p:spPr bwMode="auto">
            <a:xfrm>
              <a:off x="10582275" y="1392237"/>
              <a:ext cx="119063" cy="111125"/>
            </a:xfrm>
            <a:custGeom>
              <a:avLst/>
              <a:gdLst>
                <a:gd name="T0" fmla="*/ 45 w 46"/>
                <a:gd name="T1" fmla="*/ 19 h 43"/>
                <a:gd name="T2" fmla="*/ 42 w 46"/>
                <a:gd name="T3" fmla="*/ 29 h 43"/>
                <a:gd name="T4" fmla="*/ 19 w 46"/>
                <a:gd name="T5" fmla="*/ 41 h 43"/>
                <a:gd name="T6" fmla="*/ 9 w 46"/>
                <a:gd name="T7" fmla="*/ 38 h 43"/>
                <a:gd name="T8" fmla="*/ 2 w 46"/>
                <a:gd name="T9" fmla="*/ 24 h 43"/>
                <a:gd name="T10" fmla="*/ 4 w 46"/>
                <a:gd name="T11" fmla="*/ 14 h 43"/>
                <a:gd name="T12" fmla="*/ 27 w 46"/>
                <a:gd name="T13" fmla="*/ 1 h 43"/>
                <a:gd name="T14" fmla="*/ 37 w 46"/>
                <a:gd name="T15" fmla="*/ 4 h 43"/>
                <a:gd name="T16" fmla="*/ 45 w 46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5" y="19"/>
                  </a:moveTo>
                  <a:cubicBezTo>
                    <a:pt x="46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1"/>
                    <a:pt x="9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4" y="1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436"/>
            <p:cNvSpPr>
              <a:spLocks/>
            </p:cNvSpPr>
            <p:nvPr/>
          </p:nvSpPr>
          <p:spPr bwMode="auto">
            <a:xfrm>
              <a:off x="10167938" y="1612900"/>
              <a:ext cx="119063" cy="111125"/>
            </a:xfrm>
            <a:custGeom>
              <a:avLst/>
              <a:gdLst>
                <a:gd name="T0" fmla="*/ 45 w 46"/>
                <a:gd name="T1" fmla="*/ 19 h 43"/>
                <a:gd name="T2" fmla="*/ 42 w 46"/>
                <a:gd name="T3" fmla="*/ 29 h 43"/>
                <a:gd name="T4" fmla="*/ 19 w 46"/>
                <a:gd name="T5" fmla="*/ 41 h 43"/>
                <a:gd name="T6" fmla="*/ 9 w 46"/>
                <a:gd name="T7" fmla="*/ 38 h 43"/>
                <a:gd name="T8" fmla="*/ 1 w 46"/>
                <a:gd name="T9" fmla="*/ 24 h 43"/>
                <a:gd name="T10" fmla="*/ 4 w 46"/>
                <a:gd name="T11" fmla="*/ 14 h 43"/>
                <a:gd name="T12" fmla="*/ 27 w 46"/>
                <a:gd name="T13" fmla="*/ 2 h 43"/>
                <a:gd name="T14" fmla="*/ 37 w 46"/>
                <a:gd name="T15" fmla="*/ 4 h 43"/>
                <a:gd name="T16" fmla="*/ 45 w 46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5" y="19"/>
                  </a:moveTo>
                  <a:cubicBezTo>
                    <a:pt x="46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0"/>
                    <a:pt x="1" y="16"/>
                    <a:pt x="4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437"/>
            <p:cNvSpPr>
              <a:spLocks/>
            </p:cNvSpPr>
            <p:nvPr/>
          </p:nvSpPr>
          <p:spPr bwMode="auto">
            <a:xfrm>
              <a:off x="10269538" y="1555750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8 w 47"/>
                <a:gd name="T13" fmla="*/ 2 h 43"/>
                <a:gd name="T14" fmla="*/ 38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2" y="16"/>
                    <a:pt x="5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0"/>
                    <a:pt x="36" y="1"/>
                    <a:pt x="38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438"/>
            <p:cNvSpPr>
              <a:spLocks/>
            </p:cNvSpPr>
            <p:nvPr/>
          </p:nvSpPr>
          <p:spPr bwMode="auto">
            <a:xfrm>
              <a:off x="10372725" y="1498600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2 h 43"/>
                <a:gd name="T6" fmla="*/ 10 w 47"/>
                <a:gd name="T7" fmla="*/ 39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6" y="43"/>
                    <a:pt x="12" y="42"/>
                    <a:pt x="10" y="3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2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439"/>
            <p:cNvSpPr>
              <a:spLocks/>
            </p:cNvSpPr>
            <p:nvPr/>
          </p:nvSpPr>
          <p:spPr bwMode="auto">
            <a:xfrm>
              <a:off x="10475913" y="1444625"/>
              <a:ext cx="122238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4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2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440"/>
            <p:cNvSpPr>
              <a:spLocks/>
            </p:cNvSpPr>
            <p:nvPr/>
          </p:nvSpPr>
          <p:spPr bwMode="auto">
            <a:xfrm>
              <a:off x="10580688" y="1387475"/>
              <a:ext cx="120650" cy="111125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19 w 47"/>
                <a:gd name="T5" fmla="*/ 41 h 43"/>
                <a:gd name="T6" fmla="*/ 9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2"/>
                    <a:pt x="9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441"/>
            <p:cNvSpPr>
              <a:spLocks/>
            </p:cNvSpPr>
            <p:nvPr/>
          </p:nvSpPr>
          <p:spPr bwMode="auto">
            <a:xfrm>
              <a:off x="10191750" y="1662112"/>
              <a:ext cx="95250" cy="60325"/>
            </a:xfrm>
            <a:custGeom>
              <a:avLst/>
              <a:gdLst>
                <a:gd name="T0" fmla="*/ 36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2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2 h 23"/>
                <a:gd name="T16" fmla="*/ 11 w 37"/>
                <a:gd name="T17" fmla="*/ 21 h 23"/>
                <a:gd name="T18" fmla="*/ 21 w 37"/>
                <a:gd name="T19" fmla="*/ 16 h 23"/>
                <a:gd name="T20" fmla="*/ 32 w 37"/>
                <a:gd name="T21" fmla="*/ 10 h 23"/>
                <a:gd name="T22" fmla="*/ 36 w 37"/>
                <a:gd name="T23" fmla="*/ 6 h 23"/>
                <a:gd name="T24" fmla="*/ 36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6" y="0"/>
                  </a:moveTo>
                  <a:cubicBezTo>
                    <a:pt x="37" y="2"/>
                    <a:pt x="37" y="4"/>
                    <a:pt x="36" y="6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2"/>
                  </a:cubicBezTo>
                  <a:cubicBezTo>
                    <a:pt x="7" y="23"/>
                    <a:pt x="9" y="23"/>
                    <a:pt x="1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8"/>
                    <a:pt x="36" y="6"/>
                  </a:cubicBezTo>
                  <a:cubicBezTo>
                    <a:pt x="37" y="4"/>
                    <a:pt x="36" y="2"/>
                    <a:pt x="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442"/>
            <p:cNvSpPr>
              <a:spLocks/>
            </p:cNvSpPr>
            <p:nvPr/>
          </p:nvSpPr>
          <p:spPr bwMode="auto">
            <a:xfrm>
              <a:off x="10294938" y="1604962"/>
              <a:ext cx="95250" cy="61913"/>
            </a:xfrm>
            <a:custGeom>
              <a:avLst/>
              <a:gdLst>
                <a:gd name="T0" fmla="*/ 35 w 37"/>
                <a:gd name="T1" fmla="*/ 0 h 24"/>
                <a:gd name="T2" fmla="*/ 36 w 37"/>
                <a:gd name="T3" fmla="*/ 6 h 24"/>
                <a:gd name="T4" fmla="*/ 32 w 37"/>
                <a:gd name="T5" fmla="*/ 10 h 24"/>
                <a:gd name="T6" fmla="*/ 21 w 37"/>
                <a:gd name="T7" fmla="*/ 16 h 24"/>
                <a:gd name="T8" fmla="*/ 11 w 37"/>
                <a:gd name="T9" fmla="*/ 22 h 24"/>
                <a:gd name="T10" fmla="*/ 5 w 37"/>
                <a:gd name="T11" fmla="*/ 23 h 24"/>
                <a:gd name="T12" fmla="*/ 0 w 37"/>
                <a:gd name="T13" fmla="*/ 19 h 24"/>
                <a:gd name="T14" fmla="*/ 5 w 37"/>
                <a:gd name="T15" fmla="*/ 23 h 24"/>
                <a:gd name="T16" fmla="*/ 10 w 37"/>
                <a:gd name="T17" fmla="*/ 22 h 24"/>
                <a:gd name="T18" fmla="*/ 21 w 37"/>
                <a:gd name="T19" fmla="*/ 16 h 24"/>
                <a:gd name="T20" fmla="*/ 32 w 37"/>
                <a:gd name="T21" fmla="*/ 10 h 24"/>
                <a:gd name="T22" fmla="*/ 36 w 37"/>
                <a:gd name="T23" fmla="*/ 6 h 24"/>
                <a:gd name="T24" fmla="*/ 35 w 37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35" y="0"/>
                  </a:moveTo>
                  <a:cubicBezTo>
                    <a:pt x="36" y="2"/>
                    <a:pt x="37" y="4"/>
                    <a:pt x="36" y="6"/>
                  </a:cubicBezTo>
                  <a:cubicBezTo>
                    <a:pt x="35" y="8"/>
                    <a:pt x="34" y="10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4"/>
                    <a:pt x="5" y="23"/>
                  </a:cubicBezTo>
                  <a:cubicBezTo>
                    <a:pt x="3" y="23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7" y="23"/>
                    <a:pt x="9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8"/>
                    <a:pt x="36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" name="Freeform 443"/>
            <p:cNvSpPr>
              <a:spLocks/>
            </p:cNvSpPr>
            <p:nvPr/>
          </p:nvSpPr>
          <p:spPr bwMode="auto">
            <a:xfrm>
              <a:off x="10398125" y="1547812"/>
              <a:ext cx="93663" cy="61913"/>
            </a:xfrm>
            <a:custGeom>
              <a:avLst/>
              <a:gdLst>
                <a:gd name="T0" fmla="*/ 35 w 36"/>
                <a:gd name="T1" fmla="*/ 0 h 24"/>
                <a:gd name="T2" fmla="*/ 36 w 36"/>
                <a:gd name="T3" fmla="*/ 6 h 24"/>
                <a:gd name="T4" fmla="*/ 32 w 36"/>
                <a:gd name="T5" fmla="*/ 11 h 24"/>
                <a:gd name="T6" fmla="*/ 21 w 36"/>
                <a:gd name="T7" fmla="*/ 17 h 24"/>
                <a:gd name="T8" fmla="*/ 10 w 36"/>
                <a:gd name="T9" fmla="*/ 22 h 24"/>
                <a:gd name="T10" fmla="*/ 4 w 36"/>
                <a:gd name="T11" fmla="*/ 23 h 24"/>
                <a:gd name="T12" fmla="*/ 0 w 36"/>
                <a:gd name="T13" fmla="*/ 20 h 24"/>
                <a:gd name="T14" fmla="*/ 5 w 36"/>
                <a:gd name="T15" fmla="*/ 23 h 24"/>
                <a:gd name="T16" fmla="*/ 10 w 36"/>
                <a:gd name="T17" fmla="*/ 22 h 24"/>
                <a:gd name="T18" fmla="*/ 21 w 36"/>
                <a:gd name="T19" fmla="*/ 16 h 24"/>
                <a:gd name="T20" fmla="*/ 32 w 36"/>
                <a:gd name="T21" fmla="*/ 11 h 24"/>
                <a:gd name="T22" fmla="*/ 35 w 36"/>
                <a:gd name="T23" fmla="*/ 6 h 24"/>
                <a:gd name="T24" fmla="*/ 35 w 3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4" y="10"/>
                    <a:pt x="32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6" y="24"/>
                    <a:pt x="4" y="23"/>
                  </a:cubicBezTo>
                  <a:cubicBezTo>
                    <a:pt x="2" y="23"/>
                    <a:pt x="1" y="21"/>
                    <a:pt x="0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6" y="24"/>
                    <a:pt x="9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" name="Freeform 444"/>
            <p:cNvSpPr>
              <a:spLocks/>
            </p:cNvSpPr>
            <p:nvPr/>
          </p:nvSpPr>
          <p:spPr bwMode="auto">
            <a:xfrm>
              <a:off x="10502900" y="1493837"/>
              <a:ext cx="92075" cy="58738"/>
            </a:xfrm>
            <a:custGeom>
              <a:avLst/>
              <a:gdLst>
                <a:gd name="T0" fmla="*/ 35 w 36"/>
                <a:gd name="T1" fmla="*/ 0 h 23"/>
                <a:gd name="T2" fmla="*/ 35 w 36"/>
                <a:gd name="T3" fmla="*/ 6 h 23"/>
                <a:gd name="T4" fmla="*/ 31 w 36"/>
                <a:gd name="T5" fmla="*/ 10 h 23"/>
                <a:gd name="T6" fmla="*/ 21 w 36"/>
                <a:gd name="T7" fmla="*/ 16 h 23"/>
                <a:gd name="T8" fmla="*/ 10 w 36"/>
                <a:gd name="T9" fmla="*/ 22 h 23"/>
                <a:gd name="T10" fmla="*/ 4 w 36"/>
                <a:gd name="T11" fmla="*/ 23 h 23"/>
                <a:gd name="T12" fmla="*/ 0 w 36"/>
                <a:gd name="T13" fmla="*/ 19 h 23"/>
                <a:gd name="T14" fmla="*/ 4 w 36"/>
                <a:gd name="T15" fmla="*/ 22 h 23"/>
                <a:gd name="T16" fmla="*/ 10 w 36"/>
                <a:gd name="T17" fmla="*/ 21 h 23"/>
                <a:gd name="T18" fmla="*/ 21 w 36"/>
                <a:gd name="T19" fmla="*/ 16 h 23"/>
                <a:gd name="T20" fmla="*/ 31 w 36"/>
                <a:gd name="T21" fmla="*/ 10 h 23"/>
                <a:gd name="T22" fmla="*/ 35 w 36"/>
                <a:gd name="T23" fmla="*/ 6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2"/>
                    <a:pt x="36" y="4"/>
                    <a:pt x="35" y="6"/>
                  </a:cubicBezTo>
                  <a:cubicBezTo>
                    <a:pt x="35" y="8"/>
                    <a:pt x="33" y="9"/>
                    <a:pt x="31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3"/>
                    <a:pt x="6" y="23"/>
                    <a:pt x="4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" y="23"/>
                    <a:pt x="8" y="23"/>
                    <a:pt x="10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7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" name="Freeform 445"/>
            <p:cNvSpPr>
              <a:spLocks/>
            </p:cNvSpPr>
            <p:nvPr/>
          </p:nvSpPr>
          <p:spPr bwMode="auto">
            <a:xfrm>
              <a:off x="10602913" y="1436687"/>
              <a:ext cx="96838" cy="61913"/>
            </a:xfrm>
            <a:custGeom>
              <a:avLst/>
              <a:gdLst>
                <a:gd name="T0" fmla="*/ 36 w 37"/>
                <a:gd name="T1" fmla="*/ 0 h 24"/>
                <a:gd name="T2" fmla="*/ 36 w 37"/>
                <a:gd name="T3" fmla="*/ 6 h 24"/>
                <a:gd name="T4" fmla="*/ 32 w 37"/>
                <a:gd name="T5" fmla="*/ 10 h 24"/>
                <a:gd name="T6" fmla="*/ 22 w 37"/>
                <a:gd name="T7" fmla="*/ 16 h 24"/>
                <a:gd name="T8" fmla="*/ 11 w 37"/>
                <a:gd name="T9" fmla="*/ 22 h 24"/>
                <a:gd name="T10" fmla="*/ 5 w 37"/>
                <a:gd name="T11" fmla="*/ 23 h 24"/>
                <a:gd name="T12" fmla="*/ 0 w 37"/>
                <a:gd name="T13" fmla="*/ 19 h 24"/>
                <a:gd name="T14" fmla="*/ 5 w 37"/>
                <a:gd name="T15" fmla="*/ 23 h 24"/>
                <a:gd name="T16" fmla="*/ 11 w 37"/>
                <a:gd name="T17" fmla="*/ 22 h 24"/>
                <a:gd name="T18" fmla="*/ 21 w 37"/>
                <a:gd name="T19" fmla="*/ 16 h 24"/>
                <a:gd name="T20" fmla="*/ 32 w 37"/>
                <a:gd name="T21" fmla="*/ 10 h 24"/>
                <a:gd name="T22" fmla="*/ 36 w 37"/>
                <a:gd name="T23" fmla="*/ 6 h 24"/>
                <a:gd name="T24" fmla="*/ 36 w 37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36" y="0"/>
                  </a:moveTo>
                  <a:cubicBezTo>
                    <a:pt x="37" y="2"/>
                    <a:pt x="37" y="4"/>
                    <a:pt x="36" y="6"/>
                  </a:cubicBezTo>
                  <a:cubicBezTo>
                    <a:pt x="36" y="8"/>
                    <a:pt x="34" y="10"/>
                    <a:pt x="32" y="1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4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7" y="23"/>
                    <a:pt x="9" y="23"/>
                    <a:pt x="11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8"/>
                    <a:pt x="36" y="6"/>
                  </a:cubicBezTo>
                  <a:cubicBezTo>
                    <a:pt x="37" y="4"/>
                    <a:pt x="37" y="2"/>
                    <a:pt x="3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" name="Freeform 446"/>
            <p:cNvSpPr>
              <a:spLocks/>
            </p:cNvSpPr>
            <p:nvPr/>
          </p:nvSpPr>
          <p:spPr bwMode="auto">
            <a:xfrm>
              <a:off x="10240963" y="1751012"/>
              <a:ext cx="92075" cy="58738"/>
            </a:xfrm>
            <a:custGeom>
              <a:avLst/>
              <a:gdLst>
                <a:gd name="T0" fmla="*/ 35 w 36"/>
                <a:gd name="T1" fmla="*/ 0 h 23"/>
                <a:gd name="T2" fmla="*/ 36 w 36"/>
                <a:gd name="T3" fmla="*/ 6 h 23"/>
                <a:gd name="T4" fmla="*/ 32 w 36"/>
                <a:gd name="T5" fmla="*/ 10 h 23"/>
                <a:gd name="T6" fmla="*/ 21 w 36"/>
                <a:gd name="T7" fmla="*/ 16 h 23"/>
                <a:gd name="T8" fmla="*/ 10 w 36"/>
                <a:gd name="T9" fmla="*/ 22 h 23"/>
                <a:gd name="T10" fmla="*/ 4 w 36"/>
                <a:gd name="T11" fmla="*/ 23 h 23"/>
                <a:gd name="T12" fmla="*/ 0 w 36"/>
                <a:gd name="T13" fmla="*/ 19 h 23"/>
                <a:gd name="T14" fmla="*/ 4 w 36"/>
                <a:gd name="T15" fmla="*/ 22 h 23"/>
                <a:gd name="T16" fmla="*/ 10 w 36"/>
                <a:gd name="T17" fmla="*/ 21 h 23"/>
                <a:gd name="T18" fmla="*/ 21 w 36"/>
                <a:gd name="T19" fmla="*/ 15 h 23"/>
                <a:gd name="T20" fmla="*/ 31 w 36"/>
                <a:gd name="T21" fmla="*/ 10 h 23"/>
                <a:gd name="T22" fmla="*/ 35 w 36"/>
                <a:gd name="T23" fmla="*/ 5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1"/>
                    <a:pt x="36" y="4"/>
                    <a:pt x="36" y="6"/>
                  </a:cubicBezTo>
                  <a:cubicBezTo>
                    <a:pt x="35" y="7"/>
                    <a:pt x="33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6" y="23"/>
                    <a:pt x="4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" y="23"/>
                    <a:pt x="8" y="22"/>
                    <a:pt x="10" y="2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7"/>
                    <a:pt x="35" y="5"/>
                  </a:cubicBezTo>
                  <a:cubicBezTo>
                    <a:pt x="36" y="4"/>
                    <a:pt x="36" y="1"/>
                    <a:pt x="35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" name="Freeform 447"/>
            <p:cNvSpPr>
              <a:spLocks/>
            </p:cNvSpPr>
            <p:nvPr/>
          </p:nvSpPr>
          <p:spPr bwMode="auto">
            <a:xfrm>
              <a:off x="10340975" y="1693862"/>
              <a:ext cx="96838" cy="58738"/>
            </a:xfrm>
            <a:custGeom>
              <a:avLst/>
              <a:gdLst>
                <a:gd name="T0" fmla="*/ 36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2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3 h 23"/>
                <a:gd name="T16" fmla="*/ 11 w 37"/>
                <a:gd name="T17" fmla="*/ 22 h 23"/>
                <a:gd name="T18" fmla="*/ 22 w 37"/>
                <a:gd name="T19" fmla="*/ 16 h 23"/>
                <a:gd name="T20" fmla="*/ 32 w 37"/>
                <a:gd name="T21" fmla="*/ 10 h 23"/>
                <a:gd name="T22" fmla="*/ 36 w 37"/>
                <a:gd name="T23" fmla="*/ 6 h 23"/>
                <a:gd name="T24" fmla="*/ 36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6" y="0"/>
                  </a:moveTo>
                  <a:cubicBezTo>
                    <a:pt x="37" y="2"/>
                    <a:pt x="37" y="4"/>
                    <a:pt x="36" y="6"/>
                  </a:cubicBezTo>
                  <a:cubicBezTo>
                    <a:pt x="36" y="8"/>
                    <a:pt x="34" y="9"/>
                    <a:pt x="32" y="1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7" y="23"/>
                    <a:pt x="9" y="23"/>
                    <a:pt x="11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8"/>
                    <a:pt x="36" y="6"/>
                  </a:cubicBezTo>
                  <a:cubicBezTo>
                    <a:pt x="37" y="4"/>
                    <a:pt x="37" y="2"/>
                    <a:pt x="36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" name="Freeform 448"/>
            <p:cNvSpPr>
              <a:spLocks/>
            </p:cNvSpPr>
            <p:nvPr/>
          </p:nvSpPr>
          <p:spPr bwMode="auto">
            <a:xfrm>
              <a:off x="10445750" y="1636712"/>
              <a:ext cx="95250" cy="61913"/>
            </a:xfrm>
            <a:custGeom>
              <a:avLst/>
              <a:gdLst>
                <a:gd name="T0" fmla="*/ 36 w 37"/>
                <a:gd name="T1" fmla="*/ 0 h 24"/>
                <a:gd name="T2" fmla="*/ 36 w 37"/>
                <a:gd name="T3" fmla="*/ 6 h 24"/>
                <a:gd name="T4" fmla="*/ 32 w 37"/>
                <a:gd name="T5" fmla="*/ 11 h 24"/>
                <a:gd name="T6" fmla="*/ 22 w 37"/>
                <a:gd name="T7" fmla="*/ 16 h 24"/>
                <a:gd name="T8" fmla="*/ 11 w 37"/>
                <a:gd name="T9" fmla="*/ 22 h 24"/>
                <a:gd name="T10" fmla="*/ 5 w 37"/>
                <a:gd name="T11" fmla="*/ 23 h 24"/>
                <a:gd name="T12" fmla="*/ 0 w 37"/>
                <a:gd name="T13" fmla="*/ 19 h 24"/>
                <a:gd name="T14" fmla="*/ 5 w 37"/>
                <a:gd name="T15" fmla="*/ 23 h 24"/>
                <a:gd name="T16" fmla="*/ 11 w 37"/>
                <a:gd name="T17" fmla="*/ 22 h 24"/>
                <a:gd name="T18" fmla="*/ 21 w 37"/>
                <a:gd name="T19" fmla="*/ 16 h 24"/>
                <a:gd name="T20" fmla="*/ 32 w 37"/>
                <a:gd name="T21" fmla="*/ 10 h 24"/>
                <a:gd name="T22" fmla="*/ 36 w 37"/>
                <a:gd name="T23" fmla="*/ 6 h 24"/>
                <a:gd name="T24" fmla="*/ 36 w 37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36" y="0"/>
                  </a:moveTo>
                  <a:cubicBezTo>
                    <a:pt x="37" y="2"/>
                    <a:pt x="37" y="4"/>
                    <a:pt x="36" y="6"/>
                  </a:cubicBezTo>
                  <a:cubicBezTo>
                    <a:pt x="35" y="8"/>
                    <a:pt x="34" y="10"/>
                    <a:pt x="32" y="1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4"/>
                    <a:pt x="5" y="23"/>
                  </a:cubicBezTo>
                  <a:cubicBezTo>
                    <a:pt x="3" y="23"/>
                    <a:pt x="1" y="21"/>
                    <a:pt x="0" y="19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7" y="23"/>
                    <a:pt x="9" y="23"/>
                    <a:pt x="11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10"/>
                    <a:pt x="35" y="8"/>
                    <a:pt x="36" y="6"/>
                  </a:cubicBezTo>
                  <a:cubicBezTo>
                    <a:pt x="37" y="4"/>
                    <a:pt x="36" y="2"/>
                    <a:pt x="36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" name="Freeform 449"/>
            <p:cNvSpPr>
              <a:spLocks/>
            </p:cNvSpPr>
            <p:nvPr/>
          </p:nvSpPr>
          <p:spPr bwMode="auto">
            <a:xfrm>
              <a:off x="10652125" y="1524000"/>
              <a:ext cx="93663" cy="60325"/>
            </a:xfrm>
            <a:custGeom>
              <a:avLst/>
              <a:gdLst>
                <a:gd name="T0" fmla="*/ 35 w 36"/>
                <a:gd name="T1" fmla="*/ 0 h 23"/>
                <a:gd name="T2" fmla="*/ 36 w 36"/>
                <a:gd name="T3" fmla="*/ 6 h 23"/>
                <a:gd name="T4" fmla="*/ 32 w 36"/>
                <a:gd name="T5" fmla="*/ 10 h 23"/>
                <a:gd name="T6" fmla="*/ 21 w 36"/>
                <a:gd name="T7" fmla="*/ 16 h 23"/>
                <a:gd name="T8" fmla="*/ 10 w 36"/>
                <a:gd name="T9" fmla="*/ 22 h 23"/>
                <a:gd name="T10" fmla="*/ 4 w 36"/>
                <a:gd name="T11" fmla="*/ 23 h 23"/>
                <a:gd name="T12" fmla="*/ 0 w 36"/>
                <a:gd name="T13" fmla="*/ 19 h 23"/>
                <a:gd name="T14" fmla="*/ 5 w 36"/>
                <a:gd name="T15" fmla="*/ 23 h 23"/>
                <a:gd name="T16" fmla="*/ 10 w 36"/>
                <a:gd name="T17" fmla="*/ 22 h 23"/>
                <a:gd name="T18" fmla="*/ 21 w 36"/>
                <a:gd name="T19" fmla="*/ 16 h 23"/>
                <a:gd name="T20" fmla="*/ 32 w 36"/>
                <a:gd name="T21" fmla="*/ 10 h 23"/>
                <a:gd name="T22" fmla="*/ 35 w 36"/>
                <a:gd name="T23" fmla="*/ 6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6" y="23"/>
                    <a:pt x="4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3"/>
                  </a:cubicBezTo>
                  <a:cubicBezTo>
                    <a:pt x="6" y="23"/>
                    <a:pt x="9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5" y="8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" name="Freeform 450"/>
            <p:cNvSpPr>
              <a:spLocks/>
            </p:cNvSpPr>
            <p:nvPr/>
          </p:nvSpPr>
          <p:spPr bwMode="auto">
            <a:xfrm>
              <a:off x="10467975" y="1674812"/>
              <a:ext cx="122238" cy="112713"/>
            </a:xfrm>
            <a:custGeom>
              <a:avLst/>
              <a:gdLst>
                <a:gd name="T0" fmla="*/ 45 w 47"/>
                <a:gd name="T1" fmla="*/ 19 h 43"/>
                <a:gd name="T2" fmla="*/ 42 w 47"/>
                <a:gd name="T3" fmla="*/ 29 h 43"/>
                <a:gd name="T4" fmla="*/ 20 w 47"/>
                <a:gd name="T5" fmla="*/ 41 h 43"/>
                <a:gd name="T6" fmla="*/ 10 w 47"/>
                <a:gd name="T7" fmla="*/ 38 h 43"/>
                <a:gd name="T8" fmla="*/ 2 w 47"/>
                <a:gd name="T9" fmla="*/ 24 h 43"/>
                <a:gd name="T10" fmla="*/ 5 w 47"/>
                <a:gd name="T11" fmla="*/ 14 h 43"/>
                <a:gd name="T12" fmla="*/ 27 w 47"/>
                <a:gd name="T13" fmla="*/ 2 h 43"/>
                <a:gd name="T14" fmla="*/ 37 w 47"/>
                <a:gd name="T15" fmla="*/ 5 h 43"/>
                <a:gd name="T16" fmla="*/ 45 w 47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3">
                  <a:moveTo>
                    <a:pt x="45" y="19"/>
                  </a:moveTo>
                  <a:cubicBezTo>
                    <a:pt x="47" y="23"/>
                    <a:pt x="46" y="27"/>
                    <a:pt x="42" y="2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6" y="43"/>
                    <a:pt x="12" y="42"/>
                    <a:pt x="10" y="3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0"/>
                    <a:pt x="35" y="1"/>
                    <a:pt x="37" y="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" name="Freeform 451"/>
            <p:cNvSpPr>
              <a:spLocks/>
            </p:cNvSpPr>
            <p:nvPr/>
          </p:nvSpPr>
          <p:spPr bwMode="auto">
            <a:xfrm>
              <a:off x="10523538" y="1530350"/>
              <a:ext cx="171450" cy="200025"/>
            </a:xfrm>
            <a:custGeom>
              <a:avLst/>
              <a:gdLst>
                <a:gd name="T0" fmla="*/ 28 w 66"/>
                <a:gd name="T1" fmla="*/ 2 h 77"/>
                <a:gd name="T2" fmla="*/ 5 w 66"/>
                <a:gd name="T3" fmla="*/ 15 h 77"/>
                <a:gd name="T4" fmla="*/ 2 w 66"/>
                <a:gd name="T5" fmla="*/ 24 h 77"/>
                <a:gd name="T6" fmla="*/ 29 w 66"/>
                <a:gd name="T7" fmla="*/ 73 h 77"/>
                <a:gd name="T8" fmla="*/ 38 w 66"/>
                <a:gd name="T9" fmla="*/ 76 h 77"/>
                <a:gd name="T10" fmla="*/ 61 w 66"/>
                <a:gd name="T11" fmla="*/ 63 h 77"/>
                <a:gd name="T12" fmla="*/ 64 w 66"/>
                <a:gd name="T13" fmla="*/ 53 h 77"/>
                <a:gd name="T14" fmla="*/ 38 w 66"/>
                <a:gd name="T15" fmla="*/ 5 h 77"/>
                <a:gd name="T16" fmla="*/ 28 w 66"/>
                <a:gd name="T17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2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2" y="17"/>
                    <a:pt x="0" y="21"/>
                    <a:pt x="2" y="24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6"/>
                    <a:pt x="35" y="77"/>
                    <a:pt x="38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6" y="57"/>
                    <a:pt x="64" y="53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2"/>
                    <a:pt x="31" y="0"/>
                    <a:pt x="28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" name="Freeform 452"/>
            <p:cNvSpPr>
              <a:spLocks/>
            </p:cNvSpPr>
            <p:nvPr/>
          </p:nvSpPr>
          <p:spPr bwMode="auto">
            <a:xfrm>
              <a:off x="10598150" y="1666875"/>
              <a:ext cx="93663" cy="63500"/>
            </a:xfrm>
            <a:custGeom>
              <a:avLst/>
              <a:gdLst>
                <a:gd name="T0" fmla="*/ 0 w 36"/>
                <a:gd name="T1" fmla="*/ 20 h 24"/>
                <a:gd name="T2" fmla="*/ 4 w 36"/>
                <a:gd name="T3" fmla="*/ 23 h 24"/>
                <a:gd name="T4" fmla="*/ 10 w 36"/>
                <a:gd name="T5" fmla="*/ 22 h 24"/>
                <a:gd name="T6" fmla="*/ 21 w 36"/>
                <a:gd name="T7" fmla="*/ 16 h 24"/>
                <a:gd name="T8" fmla="*/ 31 w 36"/>
                <a:gd name="T9" fmla="*/ 10 h 24"/>
                <a:gd name="T10" fmla="*/ 35 w 36"/>
                <a:gd name="T11" fmla="*/ 6 h 24"/>
                <a:gd name="T12" fmla="*/ 35 w 36"/>
                <a:gd name="T13" fmla="*/ 0 h 24"/>
                <a:gd name="T14" fmla="*/ 35 w 36"/>
                <a:gd name="T15" fmla="*/ 6 h 24"/>
                <a:gd name="T16" fmla="*/ 31 w 36"/>
                <a:gd name="T17" fmla="*/ 11 h 24"/>
                <a:gd name="T18" fmla="*/ 21 w 36"/>
                <a:gd name="T19" fmla="*/ 17 h 24"/>
                <a:gd name="T20" fmla="*/ 10 w 36"/>
                <a:gd name="T21" fmla="*/ 22 h 24"/>
                <a:gd name="T22" fmla="*/ 4 w 36"/>
                <a:gd name="T23" fmla="*/ 23 h 24"/>
                <a:gd name="T24" fmla="*/ 0 w 36"/>
                <a:gd name="T2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0" y="20"/>
                  </a:moveTo>
                  <a:cubicBezTo>
                    <a:pt x="0" y="21"/>
                    <a:pt x="2" y="23"/>
                    <a:pt x="4" y="23"/>
                  </a:cubicBezTo>
                  <a:cubicBezTo>
                    <a:pt x="6" y="24"/>
                    <a:pt x="8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4" y="8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ubicBezTo>
                    <a:pt x="36" y="2"/>
                    <a:pt x="36" y="4"/>
                    <a:pt x="35" y="6"/>
                  </a:cubicBezTo>
                  <a:cubicBezTo>
                    <a:pt x="35" y="8"/>
                    <a:pt x="33" y="10"/>
                    <a:pt x="31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3"/>
                    <a:pt x="6" y="24"/>
                    <a:pt x="4" y="23"/>
                  </a:cubicBezTo>
                  <a:cubicBezTo>
                    <a:pt x="2" y="23"/>
                    <a:pt x="0" y="21"/>
                    <a:pt x="0" y="2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" name="Freeform 453"/>
            <p:cNvSpPr>
              <a:spLocks/>
            </p:cNvSpPr>
            <p:nvPr/>
          </p:nvSpPr>
          <p:spPr bwMode="auto">
            <a:xfrm>
              <a:off x="10675938" y="1563687"/>
              <a:ext cx="119063" cy="111125"/>
            </a:xfrm>
            <a:custGeom>
              <a:avLst/>
              <a:gdLst>
                <a:gd name="T0" fmla="*/ 45 w 46"/>
                <a:gd name="T1" fmla="*/ 19 h 43"/>
                <a:gd name="T2" fmla="*/ 42 w 46"/>
                <a:gd name="T3" fmla="*/ 29 h 43"/>
                <a:gd name="T4" fmla="*/ 19 w 46"/>
                <a:gd name="T5" fmla="*/ 41 h 43"/>
                <a:gd name="T6" fmla="*/ 9 w 46"/>
                <a:gd name="T7" fmla="*/ 38 h 43"/>
                <a:gd name="T8" fmla="*/ 1 w 46"/>
                <a:gd name="T9" fmla="*/ 24 h 43"/>
                <a:gd name="T10" fmla="*/ 4 w 46"/>
                <a:gd name="T11" fmla="*/ 14 h 43"/>
                <a:gd name="T12" fmla="*/ 27 w 46"/>
                <a:gd name="T13" fmla="*/ 1 h 43"/>
                <a:gd name="T14" fmla="*/ 37 w 46"/>
                <a:gd name="T15" fmla="*/ 4 h 43"/>
                <a:gd name="T16" fmla="*/ 45 w 46"/>
                <a:gd name="T17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5" y="19"/>
                  </a:moveTo>
                  <a:cubicBezTo>
                    <a:pt x="46" y="22"/>
                    <a:pt x="45" y="27"/>
                    <a:pt x="42" y="2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3"/>
                    <a:pt x="11" y="41"/>
                    <a:pt x="9" y="3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0"/>
                    <a:pt x="1" y="16"/>
                    <a:pt x="4" y="1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0"/>
                    <a:pt x="35" y="1"/>
                    <a:pt x="37" y="4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" name="Freeform 454"/>
            <p:cNvSpPr>
              <a:spLocks/>
            </p:cNvSpPr>
            <p:nvPr/>
          </p:nvSpPr>
          <p:spPr bwMode="auto">
            <a:xfrm>
              <a:off x="10287000" y="1836737"/>
              <a:ext cx="95250" cy="61913"/>
            </a:xfrm>
            <a:custGeom>
              <a:avLst/>
              <a:gdLst>
                <a:gd name="T0" fmla="*/ 35 w 37"/>
                <a:gd name="T1" fmla="*/ 0 h 24"/>
                <a:gd name="T2" fmla="*/ 36 w 37"/>
                <a:gd name="T3" fmla="*/ 6 h 24"/>
                <a:gd name="T4" fmla="*/ 32 w 37"/>
                <a:gd name="T5" fmla="*/ 11 h 24"/>
                <a:gd name="T6" fmla="*/ 21 w 37"/>
                <a:gd name="T7" fmla="*/ 17 h 24"/>
                <a:gd name="T8" fmla="*/ 11 w 37"/>
                <a:gd name="T9" fmla="*/ 22 h 24"/>
                <a:gd name="T10" fmla="*/ 5 w 37"/>
                <a:gd name="T11" fmla="*/ 23 h 24"/>
                <a:gd name="T12" fmla="*/ 0 w 37"/>
                <a:gd name="T13" fmla="*/ 20 h 24"/>
                <a:gd name="T14" fmla="*/ 5 w 37"/>
                <a:gd name="T15" fmla="*/ 23 h 24"/>
                <a:gd name="T16" fmla="*/ 11 w 37"/>
                <a:gd name="T17" fmla="*/ 22 h 24"/>
                <a:gd name="T18" fmla="*/ 21 w 37"/>
                <a:gd name="T19" fmla="*/ 16 h 24"/>
                <a:gd name="T20" fmla="*/ 32 w 37"/>
                <a:gd name="T21" fmla="*/ 11 h 24"/>
                <a:gd name="T22" fmla="*/ 36 w 37"/>
                <a:gd name="T23" fmla="*/ 6 h 24"/>
                <a:gd name="T24" fmla="*/ 35 w 37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35" y="0"/>
                  </a:moveTo>
                  <a:cubicBezTo>
                    <a:pt x="36" y="2"/>
                    <a:pt x="37" y="4"/>
                    <a:pt x="36" y="6"/>
                  </a:cubicBezTo>
                  <a:cubicBezTo>
                    <a:pt x="35" y="8"/>
                    <a:pt x="34" y="10"/>
                    <a:pt x="32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4"/>
                    <a:pt x="5" y="23"/>
                  </a:cubicBezTo>
                  <a:cubicBezTo>
                    <a:pt x="3" y="23"/>
                    <a:pt x="1" y="21"/>
                    <a:pt x="0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7" y="24"/>
                    <a:pt x="9" y="23"/>
                    <a:pt x="11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0"/>
                    <a:pt x="35" y="8"/>
                    <a:pt x="36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" name="Freeform 455"/>
            <p:cNvSpPr>
              <a:spLocks/>
            </p:cNvSpPr>
            <p:nvPr/>
          </p:nvSpPr>
          <p:spPr bwMode="auto">
            <a:xfrm>
              <a:off x="10390188" y="1781175"/>
              <a:ext cx="93663" cy="60325"/>
            </a:xfrm>
            <a:custGeom>
              <a:avLst/>
              <a:gdLst>
                <a:gd name="T0" fmla="*/ 35 w 36"/>
                <a:gd name="T1" fmla="*/ 0 h 23"/>
                <a:gd name="T2" fmla="*/ 36 w 36"/>
                <a:gd name="T3" fmla="*/ 6 h 23"/>
                <a:gd name="T4" fmla="*/ 32 w 36"/>
                <a:gd name="T5" fmla="*/ 10 h 23"/>
                <a:gd name="T6" fmla="*/ 21 w 36"/>
                <a:gd name="T7" fmla="*/ 16 h 23"/>
                <a:gd name="T8" fmla="*/ 10 w 36"/>
                <a:gd name="T9" fmla="*/ 22 h 23"/>
                <a:gd name="T10" fmla="*/ 5 w 36"/>
                <a:gd name="T11" fmla="*/ 23 h 23"/>
                <a:gd name="T12" fmla="*/ 0 w 36"/>
                <a:gd name="T13" fmla="*/ 19 h 23"/>
                <a:gd name="T14" fmla="*/ 5 w 36"/>
                <a:gd name="T15" fmla="*/ 22 h 23"/>
                <a:gd name="T16" fmla="*/ 10 w 36"/>
                <a:gd name="T17" fmla="*/ 21 h 23"/>
                <a:gd name="T18" fmla="*/ 21 w 36"/>
                <a:gd name="T19" fmla="*/ 16 h 23"/>
                <a:gd name="T20" fmla="*/ 32 w 36"/>
                <a:gd name="T21" fmla="*/ 10 h 23"/>
                <a:gd name="T22" fmla="*/ 36 w 36"/>
                <a:gd name="T23" fmla="*/ 6 h 23"/>
                <a:gd name="T24" fmla="*/ 3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2"/>
                  </a:cubicBezTo>
                  <a:cubicBezTo>
                    <a:pt x="7" y="23"/>
                    <a:pt x="9" y="23"/>
                    <a:pt x="10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5" y="7"/>
                    <a:pt x="36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" name="Freeform 456"/>
            <p:cNvSpPr>
              <a:spLocks/>
            </p:cNvSpPr>
            <p:nvPr/>
          </p:nvSpPr>
          <p:spPr bwMode="auto">
            <a:xfrm>
              <a:off x="10494963" y="1724025"/>
              <a:ext cx="93663" cy="63500"/>
            </a:xfrm>
            <a:custGeom>
              <a:avLst/>
              <a:gdLst>
                <a:gd name="T0" fmla="*/ 35 w 36"/>
                <a:gd name="T1" fmla="*/ 0 h 24"/>
                <a:gd name="T2" fmla="*/ 36 w 36"/>
                <a:gd name="T3" fmla="*/ 6 h 24"/>
                <a:gd name="T4" fmla="*/ 32 w 36"/>
                <a:gd name="T5" fmla="*/ 10 h 24"/>
                <a:gd name="T6" fmla="*/ 21 w 36"/>
                <a:gd name="T7" fmla="*/ 16 h 24"/>
                <a:gd name="T8" fmla="*/ 10 w 36"/>
                <a:gd name="T9" fmla="*/ 22 h 24"/>
                <a:gd name="T10" fmla="*/ 4 w 36"/>
                <a:gd name="T11" fmla="*/ 23 h 24"/>
                <a:gd name="T12" fmla="*/ 0 w 36"/>
                <a:gd name="T13" fmla="*/ 19 h 24"/>
                <a:gd name="T14" fmla="*/ 4 w 36"/>
                <a:gd name="T15" fmla="*/ 23 h 24"/>
                <a:gd name="T16" fmla="*/ 10 w 36"/>
                <a:gd name="T17" fmla="*/ 22 h 24"/>
                <a:gd name="T18" fmla="*/ 21 w 36"/>
                <a:gd name="T19" fmla="*/ 16 h 24"/>
                <a:gd name="T20" fmla="*/ 31 w 36"/>
                <a:gd name="T21" fmla="*/ 10 h 24"/>
                <a:gd name="T22" fmla="*/ 35 w 36"/>
                <a:gd name="T23" fmla="*/ 6 h 24"/>
                <a:gd name="T24" fmla="*/ 35 w 3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35" y="0"/>
                  </a:moveTo>
                  <a:cubicBezTo>
                    <a:pt x="36" y="2"/>
                    <a:pt x="36" y="4"/>
                    <a:pt x="36" y="6"/>
                  </a:cubicBezTo>
                  <a:cubicBezTo>
                    <a:pt x="35" y="8"/>
                    <a:pt x="33" y="10"/>
                    <a:pt x="32" y="1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6" y="24"/>
                    <a:pt x="4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1" y="21"/>
                    <a:pt x="2" y="22"/>
                    <a:pt x="4" y="23"/>
                  </a:cubicBezTo>
                  <a:cubicBezTo>
                    <a:pt x="6" y="23"/>
                    <a:pt x="8" y="23"/>
                    <a:pt x="10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5" y="8"/>
                    <a:pt x="35" y="6"/>
                  </a:cubicBezTo>
                  <a:cubicBezTo>
                    <a:pt x="36" y="4"/>
                    <a:pt x="36" y="2"/>
                    <a:pt x="35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" name="Freeform 457"/>
            <p:cNvSpPr>
              <a:spLocks/>
            </p:cNvSpPr>
            <p:nvPr/>
          </p:nvSpPr>
          <p:spPr bwMode="auto">
            <a:xfrm>
              <a:off x="10699750" y="1612900"/>
              <a:ext cx="95250" cy="60325"/>
            </a:xfrm>
            <a:custGeom>
              <a:avLst/>
              <a:gdLst>
                <a:gd name="T0" fmla="*/ 36 w 37"/>
                <a:gd name="T1" fmla="*/ 0 h 23"/>
                <a:gd name="T2" fmla="*/ 36 w 37"/>
                <a:gd name="T3" fmla="*/ 6 h 23"/>
                <a:gd name="T4" fmla="*/ 32 w 37"/>
                <a:gd name="T5" fmla="*/ 10 h 23"/>
                <a:gd name="T6" fmla="*/ 22 w 37"/>
                <a:gd name="T7" fmla="*/ 16 h 23"/>
                <a:gd name="T8" fmla="*/ 11 w 37"/>
                <a:gd name="T9" fmla="*/ 22 h 23"/>
                <a:gd name="T10" fmla="*/ 5 w 37"/>
                <a:gd name="T11" fmla="*/ 23 h 23"/>
                <a:gd name="T12" fmla="*/ 0 w 37"/>
                <a:gd name="T13" fmla="*/ 19 h 23"/>
                <a:gd name="T14" fmla="*/ 5 w 37"/>
                <a:gd name="T15" fmla="*/ 22 h 23"/>
                <a:gd name="T16" fmla="*/ 11 w 37"/>
                <a:gd name="T17" fmla="*/ 21 h 23"/>
                <a:gd name="T18" fmla="*/ 21 w 37"/>
                <a:gd name="T19" fmla="*/ 16 h 23"/>
                <a:gd name="T20" fmla="*/ 32 w 37"/>
                <a:gd name="T21" fmla="*/ 10 h 23"/>
                <a:gd name="T22" fmla="*/ 36 w 37"/>
                <a:gd name="T23" fmla="*/ 6 h 23"/>
                <a:gd name="T24" fmla="*/ 36 w 3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3">
                  <a:moveTo>
                    <a:pt x="36" y="0"/>
                  </a:moveTo>
                  <a:cubicBezTo>
                    <a:pt x="37" y="1"/>
                    <a:pt x="37" y="4"/>
                    <a:pt x="36" y="6"/>
                  </a:cubicBezTo>
                  <a:cubicBezTo>
                    <a:pt x="36" y="8"/>
                    <a:pt x="34" y="9"/>
                    <a:pt x="32" y="1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7" y="23"/>
                    <a:pt x="5" y="23"/>
                  </a:cubicBezTo>
                  <a:cubicBezTo>
                    <a:pt x="3" y="22"/>
                    <a:pt x="1" y="21"/>
                    <a:pt x="0" y="19"/>
                  </a:cubicBezTo>
                  <a:cubicBezTo>
                    <a:pt x="1" y="21"/>
                    <a:pt x="3" y="22"/>
                    <a:pt x="5" y="22"/>
                  </a:cubicBezTo>
                  <a:cubicBezTo>
                    <a:pt x="7" y="23"/>
                    <a:pt x="9" y="22"/>
                    <a:pt x="1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9"/>
                    <a:pt x="35" y="7"/>
                    <a:pt x="36" y="6"/>
                  </a:cubicBezTo>
                  <a:cubicBezTo>
                    <a:pt x="37" y="4"/>
                    <a:pt x="36" y="2"/>
                    <a:pt x="36" y="0"/>
                  </a:cubicBez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54" name="Picture 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5900" y="1055687"/>
              <a:ext cx="155575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4" name="Freeform 459"/>
            <p:cNvSpPr>
              <a:spLocks noEditPoints="1"/>
            </p:cNvSpPr>
            <p:nvPr/>
          </p:nvSpPr>
          <p:spPr bwMode="auto">
            <a:xfrm>
              <a:off x="10385425" y="1065212"/>
              <a:ext cx="138113" cy="96838"/>
            </a:xfrm>
            <a:custGeom>
              <a:avLst/>
              <a:gdLst>
                <a:gd name="T0" fmla="*/ 87 w 87"/>
                <a:gd name="T1" fmla="*/ 20 h 61"/>
                <a:gd name="T2" fmla="*/ 12 w 87"/>
                <a:gd name="T3" fmla="*/ 61 h 61"/>
                <a:gd name="T4" fmla="*/ 0 w 87"/>
                <a:gd name="T5" fmla="*/ 41 h 61"/>
                <a:gd name="T6" fmla="*/ 75 w 87"/>
                <a:gd name="T7" fmla="*/ 0 h 61"/>
                <a:gd name="T8" fmla="*/ 87 w 87"/>
                <a:gd name="T9" fmla="*/ 20 h 61"/>
                <a:gd name="T10" fmla="*/ 12 w 87"/>
                <a:gd name="T11" fmla="*/ 61 h 61"/>
                <a:gd name="T12" fmla="*/ 85 w 87"/>
                <a:gd name="T13" fmla="*/ 20 h 61"/>
                <a:gd name="T14" fmla="*/ 75 w 87"/>
                <a:gd name="T15" fmla="*/ 2 h 61"/>
                <a:gd name="T16" fmla="*/ 2 w 87"/>
                <a:gd name="T17" fmla="*/ 43 h 61"/>
                <a:gd name="T18" fmla="*/ 12 w 87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61">
                  <a:moveTo>
                    <a:pt x="87" y="20"/>
                  </a:moveTo>
                  <a:lnTo>
                    <a:pt x="12" y="61"/>
                  </a:lnTo>
                  <a:lnTo>
                    <a:pt x="0" y="41"/>
                  </a:lnTo>
                  <a:lnTo>
                    <a:pt x="75" y="0"/>
                  </a:lnTo>
                  <a:lnTo>
                    <a:pt x="87" y="20"/>
                  </a:lnTo>
                  <a:close/>
                  <a:moveTo>
                    <a:pt x="12" y="61"/>
                  </a:moveTo>
                  <a:lnTo>
                    <a:pt x="85" y="20"/>
                  </a:lnTo>
                  <a:lnTo>
                    <a:pt x="75" y="2"/>
                  </a:lnTo>
                  <a:lnTo>
                    <a:pt x="2" y="43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523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" name="Freeform 460"/>
            <p:cNvSpPr>
              <a:spLocks/>
            </p:cNvSpPr>
            <p:nvPr/>
          </p:nvSpPr>
          <p:spPr bwMode="auto">
            <a:xfrm>
              <a:off x="10417175" y="1114425"/>
              <a:ext cx="15875" cy="31750"/>
            </a:xfrm>
            <a:custGeom>
              <a:avLst/>
              <a:gdLst>
                <a:gd name="T0" fmla="*/ 10 w 10"/>
                <a:gd name="T1" fmla="*/ 20 h 20"/>
                <a:gd name="T2" fmla="*/ 10 w 10"/>
                <a:gd name="T3" fmla="*/ 20 h 20"/>
                <a:gd name="T4" fmla="*/ 0 w 10"/>
                <a:gd name="T5" fmla="*/ 0 h 20"/>
                <a:gd name="T6" fmla="*/ 0 w 10"/>
                <a:gd name="T7" fmla="*/ 0 h 20"/>
                <a:gd name="T8" fmla="*/ 1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10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523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" name="Freeform 461"/>
            <p:cNvSpPr>
              <a:spLocks/>
            </p:cNvSpPr>
            <p:nvPr/>
          </p:nvSpPr>
          <p:spPr bwMode="auto">
            <a:xfrm>
              <a:off x="10447338" y="1098550"/>
              <a:ext cx="15875" cy="31750"/>
            </a:xfrm>
            <a:custGeom>
              <a:avLst/>
              <a:gdLst>
                <a:gd name="T0" fmla="*/ 10 w 10"/>
                <a:gd name="T1" fmla="*/ 20 h 20"/>
                <a:gd name="T2" fmla="*/ 10 w 10"/>
                <a:gd name="T3" fmla="*/ 20 h 20"/>
                <a:gd name="T4" fmla="*/ 0 w 10"/>
                <a:gd name="T5" fmla="*/ 0 h 20"/>
                <a:gd name="T6" fmla="*/ 0 w 10"/>
                <a:gd name="T7" fmla="*/ 0 h 20"/>
                <a:gd name="T8" fmla="*/ 1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lnTo>
                    <a:pt x="10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523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" name="Freeform 462"/>
            <p:cNvSpPr>
              <a:spLocks/>
            </p:cNvSpPr>
            <p:nvPr/>
          </p:nvSpPr>
          <p:spPr bwMode="auto">
            <a:xfrm>
              <a:off x="10475913" y="1084262"/>
              <a:ext cx="19050" cy="28575"/>
            </a:xfrm>
            <a:custGeom>
              <a:avLst/>
              <a:gdLst>
                <a:gd name="T0" fmla="*/ 12 w 12"/>
                <a:gd name="T1" fmla="*/ 18 h 18"/>
                <a:gd name="T2" fmla="*/ 10 w 12"/>
                <a:gd name="T3" fmla="*/ 18 h 18"/>
                <a:gd name="T4" fmla="*/ 0 w 12"/>
                <a:gd name="T5" fmla="*/ 0 h 18"/>
                <a:gd name="T6" fmla="*/ 0 w 12"/>
                <a:gd name="T7" fmla="*/ 0 h 18"/>
                <a:gd name="T8" fmla="*/ 12 w 1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523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7432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7"/>
          <p:cNvSpPr txBox="1">
            <a:spLocks/>
          </p:cNvSpPr>
          <p:nvPr/>
        </p:nvSpPr>
        <p:spPr>
          <a:xfrm>
            <a:off x="5877010" y="1098269"/>
            <a:ext cx="6314990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Create a Professional Social Media Account</a:t>
            </a:r>
            <a:endParaRPr lang="en-US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441" y="3011268"/>
            <a:ext cx="558165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Share Work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Let your voice be heard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Follow people you look up to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62383" y="1015948"/>
            <a:ext cx="5075775" cy="4576969"/>
            <a:chOff x="496889" y="1171909"/>
            <a:chExt cx="5180012" cy="4670962"/>
          </a:xfrm>
        </p:grpSpPr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3688247" y="3529766"/>
              <a:ext cx="1606866" cy="1612461"/>
            </a:xfrm>
            <a:custGeom>
              <a:avLst/>
              <a:gdLst>
                <a:gd name="T0" fmla="*/ 110 w 476"/>
                <a:gd name="T1" fmla="*/ 78 h 477"/>
                <a:gd name="T2" fmla="*/ 93 w 476"/>
                <a:gd name="T3" fmla="*/ 46 h 477"/>
                <a:gd name="T4" fmla="*/ 159 w 476"/>
                <a:gd name="T5" fmla="*/ 11 h 477"/>
                <a:gd name="T6" fmla="*/ 176 w 476"/>
                <a:gd name="T7" fmla="*/ 42 h 477"/>
                <a:gd name="T8" fmla="*/ 261 w 476"/>
                <a:gd name="T9" fmla="*/ 34 h 477"/>
                <a:gd name="T10" fmla="*/ 271 w 476"/>
                <a:gd name="T11" fmla="*/ 0 h 477"/>
                <a:gd name="T12" fmla="*/ 343 w 476"/>
                <a:gd name="T13" fmla="*/ 22 h 477"/>
                <a:gd name="T14" fmla="*/ 333 w 476"/>
                <a:gd name="T15" fmla="*/ 56 h 477"/>
                <a:gd name="T16" fmla="*/ 399 w 476"/>
                <a:gd name="T17" fmla="*/ 110 h 477"/>
                <a:gd name="T18" fmla="*/ 430 w 476"/>
                <a:gd name="T19" fmla="*/ 93 h 477"/>
                <a:gd name="T20" fmla="*/ 465 w 476"/>
                <a:gd name="T21" fmla="*/ 160 h 477"/>
                <a:gd name="T22" fmla="*/ 434 w 476"/>
                <a:gd name="T23" fmla="*/ 176 h 477"/>
                <a:gd name="T24" fmla="*/ 442 w 476"/>
                <a:gd name="T25" fmla="*/ 261 h 477"/>
                <a:gd name="T26" fmla="*/ 476 w 476"/>
                <a:gd name="T27" fmla="*/ 272 h 477"/>
                <a:gd name="T28" fmla="*/ 455 w 476"/>
                <a:gd name="T29" fmla="*/ 343 h 477"/>
                <a:gd name="T30" fmla="*/ 421 w 476"/>
                <a:gd name="T31" fmla="*/ 333 h 477"/>
                <a:gd name="T32" fmla="*/ 366 w 476"/>
                <a:gd name="T33" fmla="*/ 399 h 477"/>
                <a:gd name="T34" fmla="*/ 383 w 476"/>
                <a:gd name="T35" fmla="*/ 430 h 477"/>
                <a:gd name="T36" fmla="*/ 317 w 476"/>
                <a:gd name="T37" fmla="*/ 466 h 477"/>
                <a:gd name="T38" fmla="*/ 300 w 476"/>
                <a:gd name="T39" fmla="*/ 434 h 477"/>
                <a:gd name="T40" fmla="*/ 215 w 476"/>
                <a:gd name="T41" fmla="*/ 443 h 477"/>
                <a:gd name="T42" fmla="*/ 205 w 476"/>
                <a:gd name="T43" fmla="*/ 477 h 477"/>
                <a:gd name="T44" fmla="*/ 133 w 476"/>
                <a:gd name="T45" fmla="*/ 455 h 477"/>
                <a:gd name="T46" fmla="*/ 144 w 476"/>
                <a:gd name="T47" fmla="*/ 421 h 477"/>
                <a:gd name="T48" fmla="*/ 78 w 476"/>
                <a:gd name="T49" fmla="*/ 367 h 477"/>
                <a:gd name="T50" fmla="*/ 46 w 476"/>
                <a:gd name="T51" fmla="*/ 383 h 477"/>
                <a:gd name="T52" fmla="*/ 11 w 476"/>
                <a:gd name="T53" fmla="*/ 317 h 477"/>
                <a:gd name="T54" fmla="*/ 42 w 476"/>
                <a:gd name="T55" fmla="*/ 300 h 477"/>
                <a:gd name="T56" fmla="*/ 34 w 476"/>
                <a:gd name="T57" fmla="*/ 216 h 477"/>
                <a:gd name="T58" fmla="*/ 0 w 476"/>
                <a:gd name="T59" fmla="*/ 205 h 477"/>
                <a:gd name="T60" fmla="*/ 22 w 476"/>
                <a:gd name="T61" fmla="*/ 133 h 477"/>
                <a:gd name="T62" fmla="*/ 56 w 476"/>
                <a:gd name="T63" fmla="*/ 144 h 477"/>
                <a:gd name="T64" fmla="*/ 110 w 476"/>
                <a:gd name="T65" fmla="*/ 78 h 477"/>
                <a:gd name="T66" fmla="*/ 194 w 476"/>
                <a:gd name="T67" fmla="*/ 384 h 477"/>
                <a:gd name="T68" fmla="*/ 194 w 476"/>
                <a:gd name="T69" fmla="*/ 384 h 477"/>
                <a:gd name="T70" fmla="*/ 383 w 476"/>
                <a:gd name="T71" fmla="*/ 283 h 477"/>
                <a:gd name="T72" fmla="*/ 282 w 476"/>
                <a:gd name="T73" fmla="*/ 93 h 477"/>
                <a:gd name="T74" fmla="*/ 93 w 476"/>
                <a:gd name="T75" fmla="*/ 194 h 477"/>
                <a:gd name="T76" fmla="*/ 194 w 476"/>
                <a:gd name="T77" fmla="*/ 38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477">
                  <a:moveTo>
                    <a:pt x="110" y="78"/>
                  </a:moveTo>
                  <a:cubicBezTo>
                    <a:pt x="93" y="46"/>
                    <a:pt x="93" y="46"/>
                    <a:pt x="93" y="46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203" y="34"/>
                    <a:pt x="232" y="31"/>
                    <a:pt x="261" y="34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59" y="69"/>
                    <a:pt x="381" y="88"/>
                    <a:pt x="399" y="110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65" y="160"/>
                    <a:pt x="465" y="160"/>
                    <a:pt x="465" y="160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43" y="203"/>
                    <a:pt x="446" y="232"/>
                    <a:pt x="442" y="261"/>
                  </a:cubicBezTo>
                  <a:cubicBezTo>
                    <a:pt x="476" y="272"/>
                    <a:pt x="476" y="272"/>
                    <a:pt x="476" y="272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21" y="333"/>
                    <a:pt x="421" y="333"/>
                    <a:pt x="421" y="333"/>
                  </a:cubicBezTo>
                  <a:cubicBezTo>
                    <a:pt x="407" y="359"/>
                    <a:pt x="389" y="381"/>
                    <a:pt x="366" y="399"/>
                  </a:cubicBezTo>
                  <a:cubicBezTo>
                    <a:pt x="383" y="430"/>
                    <a:pt x="383" y="430"/>
                    <a:pt x="383" y="430"/>
                  </a:cubicBezTo>
                  <a:cubicBezTo>
                    <a:pt x="317" y="466"/>
                    <a:pt x="317" y="466"/>
                    <a:pt x="317" y="466"/>
                  </a:cubicBezTo>
                  <a:cubicBezTo>
                    <a:pt x="300" y="434"/>
                    <a:pt x="300" y="434"/>
                    <a:pt x="300" y="434"/>
                  </a:cubicBezTo>
                  <a:cubicBezTo>
                    <a:pt x="273" y="443"/>
                    <a:pt x="244" y="446"/>
                    <a:pt x="215" y="443"/>
                  </a:cubicBezTo>
                  <a:cubicBezTo>
                    <a:pt x="205" y="477"/>
                    <a:pt x="205" y="477"/>
                    <a:pt x="205" y="477"/>
                  </a:cubicBezTo>
                  <a:cubicBezTo>
                    <a:pt x="133" y="455"/>
                    <a:pt x="133" y="455"/>
                    <a:pt x="133" y="455"/>
                  </a:cubicBezTo>
                  <a:cubicBezTo>
                    <a:pt x="144" y="421"/>
                    <a:pt x="144" y="421"/>
                    <a:pt x="144" y="421"/>
                  </a:cubicBezTo>
                  <a:cubicBezTo>
                    <a:pt x="117" y="407"/>
                    <a:pt x="95" y="389"/>
                    <a:pt x="78" y="367"/>
                  </a:cubicBezTo>
                  <a:cubicBezTo>
                    <a:pt x="46" y="383"/>
                    <a:pt x="46" y="383"/>
                    <a:pt x="46" y="383"/>
                  </a:cubicBezTo>
                  <a:cubicBezTo>
                    <a:pt x="11" y="317"/>
                    <a:pt x="11" y="317"/>
                    <a:pt x="11" y="317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34" y="274"/>
                    <a:pt x="31" y="245"/>
                    <a:pt x="34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69" y="118"/>
                    <a:pt x="88" y="95"/>
                    <a:pt x="110" y="78"/>
                  </a:cubicBezTo>
                  <a:close/>
                  <a:moveTo>
                    <a:pt x="194" y="384"/>
                  </a:moveTo>
                  <a:cubicBezTo>
                    <a:pt x="194" y="384"/>
                    <a:pt x="194" y="384"/>
                    <a:pt x="194" y="384"/>
                  </a:cubicBezTo>
                  <a:cubicBezTo>
                    <a:pt x="274" y="408"/>
                    <a:pt x="359" y="363"/>
                    <a:pt x="383" y="283"/>
                  </a:cubicBezTo>
                  <a:cubicBezTo>
                    <a:pt x="408" y="202"/>
                    <a:pt x="363" y="118"/>
                    <a:pt x="282" y="93"/>
                  </a:cubicBezTo>
                  <a:cubicBezTo>
                    <a:pt x="202" y="69"/>
                    <a:pt x="117" y="114"/>
                    <a:pt x="93" y="194"/>
                  </a:cubicBezTo>
                  <a:cubicBezTo>
                    <a:pt x="69" y="274"/>
                    <a:pt x="114" y="359"/>
                    <a:pt x="194" y="384"/>
                  </a:cubicBezTo>
                  <a:close/>
                </a:path>
              </a:pathLst>
            </a:custGeom>
            <a:noFill/>
            <a:ln w="38100" cap="flat">
              <a:solidFill>
                <a:schemeClr val="bg1">
                  <a:alpha val="4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96889" y="3763314"/>
              <a:ext cx="1988655" cy="1991452"/>
            </a:xfrm>
            <a:custGeom>
              <a:avLst/>
              <a:gdLst>
                <a:gd name="T0" fmla="*/ 294 w 589"/>
                <a:gd name="T1" fmla="*/ 40 h 589"/>
                <a:gd name="T2" fmla="*/ 322 w 589"/>
                <a:gd name="T3" fmla="*/ 42 h 589"/>
                <a:gd name="T4" fmla="*/ 335 w 589"/>
                <a:gd name="T5" fmla="*/ 0 h 589"/>
                <a:gd name="T6" fmla="*/ 424 w 589"/>
                <a:gd name="T7" fmla="*/ 27 h 589"/>
                <a:gd name="T8" fmla="*/ 411 w 589"/>
                <a:gd name="T9" fmla="*/ 69 h 589"/>
                <a:gd name="T10" fmla="*/ 493 w 589"/>
                <a:gd name="T11" fmla="*/ 136 h 589"/>
                <a:gd name="T12" fmla="*/ 532 w 589"/>
                <a:gd name="T13" fmla="*/ 115 h 589"/>
                <a:gd name="T14" fmla="*/ 575 w 589"/>
                <a:gd name="T15" fmla="*/ 197 h 589"/>
                <a:gd name="T16" fmla="*/ 536 w 589"/>
                <a:gd name="T17" fmla="*/ 218 h 589"/>
                <a:gd name="T18" fmla="*/ 547 w 589"/>
                <a:gd name="T19" fmla="*/ 323 h 589"/>
                <a:gd name="T20" fmla="*/ 589 w 589"/>
                <a:gd name="T21" fmla="*/ 336 h 589"/>
                <a:gd name="T22" fmla="*/ 562 w 589"/>
                <a:gd name="T23" fmla="*/ 424 h 589"/>
                <a:gd name="T24" fmla="*/ 520 w 589"/>
                <a:gd name="T25" fmla="*/ 412 h 589"/>
                <a:gd name="T26" fmla="*/ 453 w 589"/>
                <a:gd name="T27" fmla="*/ 493 h 589"/>
                <a:gd name="T28" fmla="*/ 473 w 589"/>
                <a:gd name="T29" fmla="*/ 532 h 589"/>
                <a:gd name="T30" fmla="*/ 392 w 589"/>
                <a:gd name="T31" fmla="*/ 575 h 589"/>
                <a:gd name="T32" fmla="*/ 371 w 589"/>
                <a:gd name="T33" fmla="*/ 537 h 589"/>
                <a:gd name="T34" fmla="*/ 294 w 589"/>
                <a:gd name="T35" fmla="*/ 549 h 589"/>
                <a:gd name="T36" fmla="*/ 294 w 589"/>
                <a:gd name="T37" fmla="*/ 482 h 589"/>
                <a:gd name="T38" fmla="*/ 474 w 589"/>
                <a:gd name="T39" fmla="*/ 349 h 589"/>
                <a:gd name="T40" fmla="*/ 349 w 589"/>
                <a:gd name="T41" fmla="*/ 115 h 589"/>
                <a:gd name="T42" fmla="*/ 294 w 589"/>
                <a:gd name="T43" fmla="*/ 107 h 589"/>
                <a:gd name="T44" fmla="*/ 294 w 589"/>
                <a:gd name="T45" fmla="*/ 40 h 589"/>
                <a:gd name="T46" fmla="*/ 136 w 589"/>
                <a:gd name="T47" fmla="*/ 96 h 589"/>
                <a:gd name="T48" fmla="*/ 115 w 589"/>
                <a:gd name="T49" fmla="*/ 57 h 589"/>
                <a:gd name="T50" fmla="*/ 197 w 589"/>
                <a:gd name="T51" fmla="*/ 13 h 589"/>
                <a:gd name="T52" fmla="*/ 218 w 589"/>
                <a:gd name="T53" fmla="*/ 52 h 589"/>
                <a:gd name="T54" fmla="*/ 294 w 589"/>
                <a:gd name="T55" fmla="*/ 40 h 589"/>
                <a:gd name="T56" fmla="*/ 294 w 589"/>
                <a:gd name="T57" fmla="*/ 107 h 589"/>
                <a:gd name="T58" fmla="*/ 115 w 589"/>
                <a:gd name="T59" fmla="*/ 240 h 589"/>
                <a:gd name="T60" fmla="*/ 240 w 589"/>
                <a:gd name="T61" fmla="*/ 474 h 589"/>
                <a:gd name="T62" fmla="*/ 240 w 589"/>
                <a:gd name="T63" fmla="*/ 474 h 589"/>
                <a:gd name="T64" fmla="*/ 294 w 589"/>
                <a:gd name="T65" fmla="*/ 482 h 589"/>
                <a:gd name="T66" fmla="*/ 294 w 589"/>
                <a:gd name="T67" fmla="*/ 549 h 589"/>
                <a:gd name="T68" fmla="*/ 266 w 589"/>
                <a:gd name="T69" fmla="*/ 547 h 589"/>
                <a:gd name="T70" fmla="*/ 253 w 589"/>
                <a:gd name="T71" fmla="*/ 589 h 589"/>
                <a:gd name="T72" fmla="*/ 164 w 589"/>
                <a:gd name="T73" fmla="*/ 562 h 589"/>
                <a:gd name="T74" fmla="*/ 177 w 589"/>
                <a:gd name="T75" fmla="*/ 520 h 589"/>
                <a:gd name="T76" fmla="*/ 96 w 589"/>
                <a:gd name="T77" fmla="*/ 453 h 589"/>
                <a:gd name="T78" fmla="*/ 57 w 589"/>
                <a:gd name="T79" fmla="*/ 474 h 589"/>
                <a:gd name="T80" fmla="*/ 13 w 589"/>
                <a:gd name="T81" fmla="*/ 392 h 589"/>
                <a:gd name="T82" fmla="*/ 52 w 589"/>
                <a:gd name="T83" fmla="*/ 371 h 589"/>
                <a:gd name="T84" fmla="*/ 42 w 589"/>
                <a:gd name="T85" fmla="*/ 266 h 589"/>
                <a:gd name="T86" fmla="*/ 0 w 589"/>
                <a:gd name="T87" fmla="*/ 253 h 589"/>
                <a:gd name="T88" fmla="*/ 27 w 589"/>
                <a:gd name="T89" fmla="*/ 165 h 589"/>
                <a:gd name="T90" fmla="*/ 69 w 589"/>
                <a:gd name="T91" fmla="*/ 177 h 589"/>
                <a:gd name="T92" fmla="*/ 136 w 589"/>
                <a:gd name="T93" fmla="*/ 96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9" h="589">
                  <a:moveTo>
                    <a:pt x="294" y="40"/>
                  </a:moveTo>
                  <a:cubicBezTo>
                    <a:pt x="304" y="40"/>
                    <a:pt x="313" y="41"/>
                    <a:pt x="322" y="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424" y="27"/>
                    <a:pt x="424" y="27"/>
                    <a:pt x="424" y="27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43" y="86"/>
                    <a:pt x="471" y="109"/>
                    <a:pt x="493" y="136"/>
                  </a:cubicBezTo>
                  <a:cubicBezTo>
                    <a:pt x="532" y="115"/>
                    <a:pt x="532" y="115"/>
                    <a:pt x="532" y="115"/>
                  </a:cubicBezTo>
                  <a:cubicBezTo>
                    <a:pt x="575" y="197"/>
                    <a:pt x="575" y="197"/>
                    <a:pt x="575" y="197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47" y="251"/>
                    <a:pt x="551" y="287"/>
                    <a:pt x="547" y="323"/>
                  </a:cubicBezTo>
                  <a:cubicBezTo>
                    <a:pt x="589" y="336"/>
                    <a:pt x="589" y="336"/>
                    <a:pt x="589" y="336"/>
                  </a:cubicBezTo>
                  <a:cubicBezTo>
                    <a:pt x="562" y="424"/>
                    <a:pt x="562" y="424"/>
                    <a:pt x="562" y="424"/>
                  </a:cubicBezTo>
                  <a:cubicBezTo>
                    <a:pt x="520" y="412"/>
                    <a:pt x="520" y="412"/>
                    <a:pt x="520" y="412"/>
                  </a:cubicBezTo>
                  <a:cubicBezTo>
                    <a:pt x="503" y="444"/>
                    <a:pt x="480" y="471"/>
                    <a:pt x="453" y="493"/>
                  </a:cubicBezTo>
                  <a:cubicBezTo>
                    <a:pt x="473" y="532"/>
                    <a:pt x="473" y="532"/>
                    <a:pt x="473" y="532"/>
                  </a:cubicBezTo>
                  <a:cubicBezTo>
                    <a:pt x="392" y="575"/>
                    <a:pt x="392" y="575"/>
                    <a:pt x="392" y="575"/>
                  </a:cubicBezTo>
                  <a:cubicBezTo>
                    <a:pt x="371" y="537"/>
                    <a:pt x="371" y="537"/>
                    <a:pt x="371" y="537"/>
                  </a:cubicBezTo>
                  <a:cubicBezTo>
                    <a:pt x="346" y="544"/>
                    <a:pt x="321" y="549"/>
                    <a:pt x="294" y="549"/>
                  </a:cubicBezTo>
                  <a:cubicBezTo>
                    <a:pt x="294" y="482"/>
                    <a:pt x="294" y="482"/>
                    <a:pt x="294" y="482"/>
                  </a:cubicBezTo>
                  <a:cubicBezTo>
                    <a:pt x="375" y="482"/>
                    <a:pt x="449" y="430"/>
                    <a:pt x="474" y="349"/>
                  </a:cubicBezTo>
                  <a:cubicBezTo>
                    <a:pt x="504" y="250"/>
                    <a:pt x="448" y="145"/>
                    <a:pt x="349" y="115"/>
                  </a:cubicBezTo>
                  <a:cubicBezTo>
                    <a:pt x="331" y="109"/>
                    <a:pt x="312" y="107"/>
                    <a:pt x="294" y="107"/>
                  </a:cubicBezTo>
                  <a:lnTo>
                    <a:pt x="294" y="40"/>
                  </a:lnTo>
                  <a:close/>
                  <a:moveTo>
                    <a:pt x="136" y="96"/>
                  </a:moveTo>
                  <a:cubicBezTo>
                    <a:pt x="115" y="57"/>
                    <a:pt x="115" y="57"/>
                    <a:pt x="115" y="57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42" y="44"/>
                    <a:pt x="268" y="40"/>
                    <a:pt x="294" y="40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14" y="107"/>
                    <a:pt x="139" y="159"/>
                    <a:pt x="115" y="240"/>
                  </a:cubicBezTo>
                  <a:cubicBezTo>
                    <a:pt x="85" y="339"/>
                    <a:pt x="141" y="444"/>
                    <a:pt x="240" y="474"/>
                  </a:cubicBezTo>
                  <a:cubicBezTo>
                    <a:pt x="240" y="474"/>
                    <a:pt x="240" y="474"/>
                    <a:pt x="240" y="474"/>
                  </a:cubicBezTo>
                  <a:cubicBezTo>
                    <a:pt x="258" y="479"/>
                    <a:pt x="276" y="482"/>
                    <a:pt x="294" y="482"/>
                  </a:cubicBezTo>
                  <a:cubicBezTo>
                    <a:pt x="294" y="549"/>
                    <a:pt x="294" y="549"/>
                    <a:pt x="294" y="549"/>
                  </a:cubicBezTo>
                  <a:cubicBezTo>
                    <a:pt x="285" y="549"/>
                    <a:pt x="275" y="548"/>
                    <a:pt x="266" y="547"/>
                  </a:cubicBezTo>
                  <a:cubicBezTo>
                    <a:pt x="253" y="589"/>
                    <a:pt x="253" y="589"/>
                    <a:pt x="253" y="589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45" y="503"/>
                    <a:pt x="117" y="480"/>
                    <a:pt x="96" y="453"/>
                  </a:cubicBezTo>
                  <a:cubicBezTo>
                    <a:pt x="57" y="474"/>
                    <a:pt x="57" y="474"/>
                    <a:pt x="57" y="474"/>
                  </a:cubicBezTo>
                  <a:cubicBezTo>
                    <a:pt x="13" y="392"/>
                    <a:pt x="13" y="392"/>
                    <a:pt x="13" y="39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41" y="338"/>
                    <a:pt x="38" y="302"/>
                    <a:pt x="42" y="26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85" y="145"/>
                    <a:pt x="108" y="118"/>
                    <a:pt x="136" y="96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33910" y="3057076"/>
              <a:ext cx="3836062" cy="2213812"/>
              <a:chOff x="1033910" y="3057076"/>
              <a:chExt cx="3836062" cy="2213812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27577" y="3057076"/>
                <a:ext cx="2848727" cy="1875378"/>
              </a:xfrm>
              <a:custGeom>
                <a:avLst/>
                <a:gdLst>
                  <a:gd name="T0" fmla="*/ 30 w 844"/>
                  <a:gd name="T1" fmla="*/ 0 h 555"/>
                  <a:gd name="T2" fmla="*/ 815 w 844"/>
                  <a:gd name="T3" fmla="*/ 0 h 555"/>
                  <a:gd name="T4" fmla="*/ 844 w 844"/>
                  <a:gd name="T5" fmla="*/ 30 h 555"/>
                  <a:gd name="T6" fmla="*/ 844 w 844"/>
                  <a:gd name="T7" fmla="*/ 526 h 555"/>
                  <a:gd name="T8" fmla="*/ 815 w 844"/>
                  <a:gd name="T9" fmla="*/ 555 h 555"/>
                  <a:gd name="T10" fmla="*/ 30 w 844"/>
                  <a:gd name="T11" fmla="*/ 555 h 555"/>
                  <a:gd name="T12" fmla="*/ 0 w 844"/>
                  <a:gd name="T13" fmla="*/ 526 h 555"/>
                  <a:gd name="T14" fmla="*/ 0 w 844"/>
                  <a:gd name="T15" fmla="*/ 30 h 555"/>
                  <a:gd name="T16" fmla="*/ 30 w 844"/>
                  <a:gd name="T17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4" h="555">
                    <a:moveTo>
                      <a:pt x="30" y="0"/>
                    </a:moveTo>
                    <a:cubicBezTo>
                      <a:pt x="815" y="0"/>
                      <a:pt x="815" y="0"/>
                      <a:pt x="815" y="0"/>
                    </a:cubicBezTo>
                    <a:cubicBezTo>
                      <a:pt x="831" y="0"/>
                      <a:pt x="844" y="14"/>
                      <a:pt x="844" y="30"/>
                    </a:cubicBezTo>
                    <a:cubicBezTo>
                      <a:pt x="844" y="526"/>
                      <a:pt x="844" y="526"/>
                      <a:pt x="844" y="526"/>
                    </a:cubicBezTo>
                    <a:cubicBezTo>
                      <a:pt x="844" y="542"/>
                      <a:pt x="831" y="555"/>
                      <a:pt x="815" y="555"/>
                    </a:cubicBezTo>
                    <a:cubicBezTo>
                      <a:pt x="30" y="555"/>
                      <a:pt x="30" y="555"/>
                      <a:pt x="30" y="555"/>
                    </a:cubicBezTo>
                    <a:cubicBezTo>
                      <a:pt x="13" y="555"/>
                      <a:pt x="0" y="542"/>
                      <a:pt x="0" y="52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3910" y="4932453"/>
                <a:ext cx="3836062" cy="209774"/>
              </a:xfrm>
              <a:custGeom>
                <a:avLst/>
                <a:gdLst>
                  <a:gd name="T0" fmla="*/ 353 w 2743"/>
                  <a:gd name="T1" fmla="*/ 0 h 150"/>
                  <a:gd name="T2" fmla="*/ 2390 w 2743"/>
                  <a:gd name="T3" fmla="*/ 0 h 150"/>
                  <a:gd name="T4" fmla="*/ 2743 w 2743"/>
                  <a:gd name="T5" fmla="*/ 150 h 150"/>
                  <a:gd name="T6" fmla="*/ 0 w 2743"/>
                  <a:gd name="T7" fmla="*/ 150 h 150"/>
                  <a:gd name="T8" fmla="*/ 353 w 274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3" h="150">
                    <a:moveTo>
                      <a:pt x="353" y="0"/>
                    </a:moveTo>
                    <a:lnTo>
                      <a:pt x="2390" y="0"/>
                    </a:lnTo>
                    <a:lnTo>
                      <a:pt x="2743" y="150"/>
                    </a:lnTo>
                    <a:lnTo>
                      <a:pt x="0" y="15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033910" y="5142227"/>
                <a:ext cx="3836062" cy="128661"/>
              </a:xfrm>
              <a:custGeom>
                <a:avLst/>
                <a:gdLst>
                  <a:gd name="T0" fmla="*/ 0 w 1136"/>
                  <a:gd name="T1" fmla="*/ 0 h 38"/>
                  <a:gd name="T2" fmla="*/ 1136 w 1136"/>
                  <a:gd name="T3" fmla="*/ 0 h 38"/>
                  <a:gd name="T4" fmla="*/ 1136 w 1136"/>
                  <a:gd name="T5" fmla="*/ 17 h 38"/>
                  <a:gd name="T6" fmla="*/ 1115 w 1136"/>
                  <a:gd name="T7" fmla="*/ 38 h 38"/>
                  <a:gd name="T8" fmla="*/ 21 w 1136"/>
                  <a:gd name="T9" fmla="*/ 38 h 38"/>
                  <a:gd name="T10" fmla="*/ 0 w 1136"/>
                  <a:gd name="T11" fmla="*/ 17 h 38"/>
                  <a:gd name="T12" fmla="*/ 0 w 1136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6" h="38">
                    <a:moveTo>
                      <a:pt x="0" y="0"/>
                    </a:moveTo>
                    <a:cubicBezTo>
                      <a:pt x="1136" y="0"/>
                      <a:pt x="1136" y="0"/>
                      <a:pt x="1136" y="0"/>
                    </a:cubicBezTo>
                    <a:cubicBezTo>
                      <a:pt x="1136" y="17"/>
                      <a:pt x="1136" y="17"/>
                      <a:pt x="1136" y="17"/>
                    </a:cubicBezTo>
                    <a:cubicBezTo>
                      <a:pt x="1136" y="28"/>
                      <a:pt x="1127" y="38"/>
                      <a:pt x="1115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9" y="38"/>
                      <a:pt x="0" y="28"/>
                      <a:pt x="0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79981" y="2536837"/>
              <a:ext cx="1297800" cy="1612461"/>
            </a:xfrm>
            <a:custGeom>
              <a:avLst/>
              <a:gdLst>
                <a:gd name="T0" fmla="*/ 384 w 384"/>
                <a:gd name="T1" fmla="*/ 472 h 477"/>
                <a:gd name="T2" fmla="*/ 384 w 384"/>
                <a:gd name="T3" fmla="*/ 463 h 477"/>
                <a:gd name="T4" fmla="*/ 375 w 384"/>
                <a:gd name="T5" fmla="*/ 463 h 477"/>
                <a:gd name="T6" fmla="*/ 375 w 384"/>
                <a:gd name="T7" fmla="*/ 421 h 477"/>
                <a:gd name="T8" fmla="*/ 384 w 384"/>
                <a:gd name="T9" fmla="*/ 421 h 477"/>
                <a:gd name="T10" fmla="*/ 375 w 384"/>
                <a:gd name="T11" fmla="*/ 412 h 477"/>
                <a:gd name="T12" fmla="*/ 375 w 384"/>
                <a:gd name="T13" fmla="*/ 421 h 477"/>
                <a:gd name="T14" fmla="*/ 384 w 384"/>
                <a:gd name="T15" fmla="*/ 372 h 477"/>
                <a:gd name="T16" fmla="*/ 384 w 384"/>
                <a:gd name="T17" fmla="*/ 363 h 477"/>
                <a:gd name="T18" fmla="*/ 375 w 384"/>
                <a:gd name="T19" fmla="*/ 363 h 477"/>
                <a:gd name="T20" fmla="*/ 375 w 384"/>
                <a:gd name="T21" fmla="*/ 321 h 477"/>
                <a:gd name="T22" fmla="*/ 384 w 384"/>
                <a:gd name="T23" fmla="*/ 321 h 477"/>
                <a:gd name="T24" fmla="*/ 375 w 384"/>
                <a:gd name="T25" fmla="*/ 312 h 477"/>
                <a:gd name="T26" fmla="*/ 375 w 384"/>
                <a:gd name="T27" fmla="*/ 321 h 477"/>
                <a:gd name="T28" fmla="*/ 384 w 384"/>
                <a:gd name="T29" fmla="*/ 272 h 477"/>
                <a:gd name="T30" fmla="*/ 384 w 384"/>
                <a:gd name="T31" fmla="*/ 263 h 477"/>
                <a:gd name="T32" fmla="*/ 375 w 384"/>
                <a:gd name="T33" fmla="*/ 263 h 477"/>
                <a:gd name="T34" fmla="*/ 375 w 384"/>
                <a:gd name="T35" fmla="*/ 221 h 477"/>
                <a:gd name="T36" fmla="*/ 384 w 384"/>
                <a:gd name="T37" fmla="*/ 221 h 477"/>
                <a:gd name="T38" fmla="*/ 375 w 384"/>
                <a:gd name="T39" fmla="*/ 212 h 477"/>
                <a:gd name="T40" fmla="*/ 375 w 384"/>
                <a:gd name="T41" fmla="*/ 221 h 477"/>
                <a:gd name="T42" fmla="*/ 384 w 384"/>
                <a:gd name="T43" fmla="*/ 172 h 477"/>
                <a:gd name="T44" fmla="*/ 384 w 384"/>
                <a:gd name="T45" fmla="*/ 163 h 477"/>
                <a:gd name="T46" fmla="*/ 375 w 384"/>
                <a:gd name="T47" fmla="*/ 163 h 477"/>
                <a:gd name="T48" fmla="*/ 375 w 384"/>
                <a:gd name="T49" fmla="*/ 121 h 477"/>
                <a:gd name="T50" fmla="*/ 384 w 384"/>
                <a:gd name="T51" fmla="*/ 121 h 477"/>
                <a:gd name="T52" fmla="*/ 375 w 384"/>
                <a:gd name="T53" fmla="*/ 112 h 477"/>
                <a:gd name="T54" fmla="*/ 375 w 384"/>
                <a:gd name="T55" fmla="*/ 121 h 477"/>
                <a:gd name="T56" fmla="*/ 384 w 384"/>
                <a:gd name="T57" fmla="*/ 72 h 477"/>
                <a:gd name="T58" fmla="*/ 384 w 384"/>
                <a:gd name="T59" fmla="*/ 63 h 477"/>
                <a:gd name="T60" fmla="*/ 375 w 384"/>
                <a:gd name="T61" fmla="*/ 63 h 477"/>
                <a:gd name="T62" fmla="*/ 375 w 384"/>
                <a:gd name="T63" fmla="*/ 21 h 477"/>
                <a:gd name="T64" fmla="*/ 384 w 384"/>
                <a:gd name="T65" fmla="*/ 21 h 477"/>
                <a:gd name="T66" fmla="*/ 375 w 384"/>
                <a:gd name="T67" fmla="*/ 12 h 477"/>
                <a:gd name="T68" fmla="*/ 375 w 384"/>
                <a:gd name="T69" fmla="*/ 21 h 477"/>
                <a:gd name="T70" fmla="*/ 345 w 384"/>
                <a:gd name="T71" fmla="*/ 0 h 477"/>
                <a:gd name="T72" fmla="*/ 334 w 384"/>
                <a:gd name="T73" fmla="*/ 0 h 477"/>
                <a:gd name="T74" fmla="*/ 334 w 384"/>
                <a:gd name="T75" fmla="*/ 8 h 477"/>
                <a:gd name="T76" fmla="*/ 289 w 384"/>
                <a:gd name="T77" fmla="*/ 8 h 477"/>
                <a:gd name="T78" fmla="*/ 289 w 384"/>
                <a:gd name="T79" fmla="*/ 0 h 477"/>
                <a:gd name="T80" fmla="*/ 279 w 384"/>
                <a:gd name="T81" fmla="*/ 8 h 477"/>
                <a:gd name="T82" fmla="*/ 289 w 384"/>
                <a:gd name="T83" fmla="*/ 8 h 477"/>
                <a:gd name="T84" fmla="*/ 235 w 384"/>
                <a:gd name="T85" fmla="*/ 0 h 477"/>
                <a:gd name="T86" fmla="*/ 225 w 384"/>
                <a:gd name="T87" fmla="*/ 0 h 477"/>
                <a:gd name="T88" fmla="*/ 225 w 384"/>
                <a:gd name="T89" fmla="*/ 8 h 477"/>
                <a:gd name="T90" fmla="*/ 179 w 384"/>
                <a:gd name="T91" fmla="*/ 8 h 477"/>
                <a:gd name="T92" fmla="*/ 179 w 384"/>
                <a:gd name="T93" fmla="*/ 0 h 477"/>
                <a:gd name="T94" fmla="*/ 169 w 384"/>
                <a:gd name="T95" fmla="*/ 8 h 477"/>
                <a:gd name="T96" fmla="*/ 179 w 384"/>
                <a:gd name="T97" fmla="*/ 8 h 477"/>
                <a:gd name="T98" fmla="*/ 126 w 384"/>
                <a:gd name="T99" fmla="*/ 0 h 477"/>
                <a:gd name="T100" fmla="*/ 116 w 384"/>
                <a:gd name="T101" fmla="*/ 0 h 477"/>
                <a:gd name="T102" fmla="*/ 116 w 384"/>
                <a:gd name="T103" fmla="*/ 8 h 477"/>
                <a:gd name="T104" fmla="*/ 70 w 384"/>
                <a:gd name="T105" fmla="*/ 8 h 477"/>
                <a:gd name="T106" fmla="*/ 70 w 384"/>
                <a:gd name="T107" fmla="*/ 0 h 477"/>
                <a:gd name="T108" fmla="*/ 60 w 384"/>
                <a:gd name="T109" fmla="*/ 8 h 477"/>
                <a:gd name="T110" fmla="*/ 70 w 384"/>
                <a:gd name="T111" fmla="*/ 8 h 477"/>
                <a:gd name="T112" fmla="*/ 17 w 384"/>
                <a:gd name="T113" fmla="*/ 0 h 477"/>
                <a:gd name="T114" fmla="*/ 6 w 384"/>
                <a:gd name="T115" fmla="*/ 0 h 477"/>
                <a:gd name="T116" fmla="*/ 6 w 384"/>
                <a:gd name="T117" fmla="*/ 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477">
                  <a:moveTo>
                    <a:pt x="375" y="471"/>
                  </a:moveTo>
                  <a:cubicBezTo>
                    <a:pt x="375" y="476"/>
                    <a:pt x="382" y="477"/>
                    <a:pt x="384" y="472"/>
                  </a:cubicBezTo>
                  <a:cubicBezTo>
                    <a:pt x="384" y="472"/>
                    <a:pt x="384" y="471"/>
                    <a:pt x="384" y="471"/>
                  </a:cubicBezTo>
                  <a:cubicBezTo>
                    <a:pt x="384" y="463"/>
                    <a:pt x="384" y="463"/>
                    <a:pt x="384" y="463"/>
                  </a:cubicBezTo>
                  <a:cubicBezTo>
                    <a:pt x="384" y="458"/>
                    <a:pt x="376" y="457"/>
                    <a:pt x="375" y="462"/>
                  </a:cubicBezTo>
                  <a:cubicBezTo>
                    <a:pt x="375" y="462"/>
                    <a:pt x="375" y="462"/>
                    <a:pt x="375" y="463"/>
                  </a:cubicBezTo>
                  <a:cubicBezTo>
                    <a:pt x="375" y="471"/>
                    <a:pt x="375" y="471"/>
                    <a:pt x="375" y="471"/>
                  </a:cubicBezTo>
                  <a:close/>
                  <a:moveTo>
                    <a:pt x="375" y="421"/>
                  </a:moveTo>
                  <a:cubicBezTo>
                    <a:pt x="375" y="426"/>
                    <a:pt x="382" y="427"/>
                    <a:pt x="384" y="422"/>
                  </a:cubicBezTo>
                  <a:cubicBezTo>
                    <a:pt x="384" y="422"/>
                    <a:pt x="384" y="421"/>
                    <a:pt x="384" y="421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4" y="408"/>
                    <a:pt x="376" y="407"/>
                    <a:pt x="375" y="412"/>
                  </a:cubicBezTo>
                  <a:cubicBezTo>
                    <a:pt x="375" y="412"/>
                    <a:pt x="375" y="412"/>
                    <a:pt x="375" y="413"/>
                  </a:cubicBezTo>
                  <a:cubicBezTo>
                    <a:pt x="375" y="421"/>
                    <a:pt x="375" y="421"/>
                    <a:pt x="375" y="421"/>
                  </a:cubicBezTo>
                  <a:close/>
                  <a:moveTo>
                    <a:pt x="375" y="371"/>
                  </a:moveTo>
                  <a:cubicBezTo>
                    <a:pt x="375" y="376"/>
                    <a:pt x="382" y="377"/>
                    <a:pt x="384" y="372"/>
                  </a:cubicBezTo>
                  <a:cubicBezTo>
                    <a:pt x="384" y="372"/>
                    <a:pt x="384" y="372"/>
                    <a:pt x="384" y="371"/>
                  </a:cubicBezTo>
                  <a:cubicBezTo>
                    <a:pt x="384" y="363"/>
                    <a:pt x="384" y="363"/>
                    <a:pt x="384" y="363"/>
                  </a:cubicBezTo>
                  <a:cubicBezTo>
                    <a:pt x="384" y="358"/>
                    <a:pt x="376" y="357"/>
                    <a:pt x="375" y="362"/>
                  </a:cubicBezTo>
                  <a:cubicBezTo>
                    <a:pt x="375" y="362"/>
                    <a:pt x="375" y="362"/>
                    <a:pt x="375" y="363"/>
                  </a:cubicBezTo>
                  <a:cubicBezTo>
                    <a:pt x="375" y="371"/>
                    <a:pt x="375" y="371"/>
                    <a:pt x="375" y="371"/>
                  </a:cubicBezTo>
                  <a:close/>
                  <a:moveTo>
                    <a:pt x="375" y="321"/>
                  </a:moveTo>
                  <a:cubicBezTo>
                    <a:pt x="375" y="326"/>
                    <a:pt x="382" y="327"/>
                    <a:pt x="384" y="322"/>
                  </a:cubicBezTo>
                  <a:cubicBezTo>
                    <a:pt x="384" y="322"/>
                    <a:pt x="384" y="322"/>
                    <a:pt x="384" y="321"/>
                  </a:cubicBezTo>
                  <a:cubicBezTo>
                    <a:pt x="384" y="313"/>
                    <a:pt x="384" y="313"/>
                    <a:pt x="384" y="313"/>
                  </a:cubicBezTo>
                  <a:cubicBezTo>
                    <a:pt x="384" y="308"/>
                    <a:pt x="376" y="307"/>
                    <a:pt x="375" y="312"/>
                  </a:cubicBezTo>
                  <a:cubicBezTo>
                    <a:pt x="375" y="312"/>
                    <a:pt x="375" y="312"/>
                    <a:pt x="375" y="313"/>
                  </a:cubicBezTo>
                  <a:cubicBezTo>
                    <a:pt x="375" y="321"/>
                    <a:pt x="375" y="321"/>
                    <a:pt x="375" y="321"/>
                  </a:cubicBezTo>
                  <a:close/>
                  <a:moveTo>
                    <a:pt x="375" y="271"/>
                  </a:moveTo>
                  <a:cubicBezTo>
                    <a:pt x="375" y="276"/>
                    <a:pt x="382" y="277"/>
                    <a:pt x="384" y="272"/>
                  </a:cubicBezTo>
                  <a:cubicBezTo>
                    <a:pt x="384" y="272"/>
                    <a:pt x="384" y="272"/>
                    <a:pt x="384" y="271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58"/>
                    <a:pt x="376" y="257"/>
                    <a:pt x="375" y="262"/>
                  </a:cubicBezTo>
                  <a:cubicBezTo>
                    <a:pt x="375" y="262"/>
                    <a:pt x="375" y="263"/>
                    <a:pt x="375" y="263"/>
                  </a:cubicBezTo>
                  <a:cubicBezTo>
                    <a:pt x="375" y="271"/>
                    <a:pt x="375" y="271"/>
                    <a:pt x="375" y="271"/>
                  </a:cubicBezTo>
                  <a:close/>
                  <a:moveTo>
                    <a:pt x="375" y="221"/>
                  </a:moveTo>
                  <a:cubicBezTo>
                    <a:pt x="375" y="226"/>
                    <a:pt x="382" y="227"/>
                    <a:pt x="384" y="222"/>
                  </a:cubicBezTo>
                  <a:cubicBezTo>
                    <a:pt x="384" y="222"/>
                    <a:pt x="384" y="222"/>
                    <a:pt x="384" y="221"/>
                  </a:cubicBezTo>
                  <a:cubicBezTo>
                    <a:pt x="384" y="213"/>
                    <a:pt x="384" y="213"/>
                    <a:pt x="384" y="213"/>
                  </a:cubicBezTo>
                  <a:cubicBezTo>
                    <a:pt x="384" y="208"/>
                    <a:pt x="376" y="207"/>
                    <a:pt x="375" y="212"/>
                  </a:cubicBezTo>
                  <a:cubicBezTo>
                    <a:pt x="375" y="212"/>
                    <a:pt x="375" y="213"/>
                    <a:pt x="375" y="213"/>
                  </a:cubicBezTo>
                  <a:cubicBezTo>
                    <a:pt x="375" y="221"/>
                    <a:pt x="375" y="221"/>
                    <a:pt x="375" y="221"/>
                  </a:cubicBezTo>
                  <a:close/>
                  <a:moveTo>
                    <a:pt x="375" y="171"/>
                  </a:moveTo>
                  <a:cubicBezTo>
                    <a:pt x="375" y="176"/>
                    <a:pt x="382" y="177"/>
                    <a:pt x="384" y="172"/>
                  </a:cubicBezTo>
                  <a:cubicBezTo>
                    <a:pt x="384" y="172"/>
                    <a:pt x="384" y="172"/>
                    <a:pt x="384" y="171"/>
                  </a:cubicBezTo>
                  <a:cubicBezTo>
                    <a:pt x="384" y="163"/>
                    <a:pt x="384" y="163"/>
                    <a:pt x="384" y="163"/>
                  </a:cubicBezTo>
                  <a:cubicBezTo>
                    <a:pt x="384" y="158"/>
                    <a:pt x="376" y="157"/>
                    <a:pt x="375" y="162"/>
                  </a:cubicBezTo>
                  <a:cubicBezTo>
                    <a:pt x="375" y="162"/>
                    <a:pt x="375" y="163"/>
                    <a:pt x="375" y="163"/>
                  </a:cubicBezTo>
                  <a:cubicBezTo>
                    <a:pt x="375" y="171"/>
                    <a:pt x="375" y="171"/>
                    <a:pt x="375" y="171"/>
                  </a:cubicBezTo>
                  <a:close/>
                  <a:moveTo>
                    <a:pt x="375" y="121"/>
                  </a:moveTo>
                  <a:cubicBezTo>
                    <a:pt x="375" y="126"/>
                    <a:pt x="382" y="127"/>
                    <a:pt x="384" y="122"/>
                  </a:cubicBezTo>
                  <a:cubicBezTo>
                    <a:pt x="384" y="122"/>
                    <a:pt x="384" y="122"/>
                    <a:pt x="384" y="121"/>
                  </a:cubicBezTo>
                  <a:cubicBezTo>
                    <a:pt x="384" y="113"/>
                    <a:pt x="384" y="113"/>
                    <a:pt x="384" y="113"/>
                  </a:cubicBezTo>
                  <a:cubicBezTo>
                    <a:pt x="384" y="108"/>
                    <a:pt x="376" y="107"/>
                    <a:pt x="375" y="112"/>
                  </a:cubicBezTo>
                  <a:cubicBezTo>
                    <a:pt x="375" y="112"/>
                    <a:pt x="375" y="113"/>
                    <a:pt x="375" y="113"/>
                  </a:cubicBezTo>
                  <a:cubicBezTo>
                    <a:pt x="375" y="121"/>
                    <a:pt x="375" y="121"/>
                    <a:pt x="375" y="121"/>
                  </a:cubicBezTo>
                  <a:close/>
                  <a:moveTo>
                    <a:pt x="375" y="71"/>
                  </a:moveTo>
                  <a:cubicBezTo>
                    <a:pt x="375" y="76"/>
                    <a:pt x="382" y="77"/>
                    <a:pt x="384" y="72"/>
                  </a:cubicBezTo>
                  <a:cubicBezTo>
                    <a:pt x="384" y="72"/>
                    <a:pt x="384" y="72"/>
                    <a:pt x="384" y="71"/>
                  </a:cubicBezTo>
                  <a:cubicBezTo>
                    <a:pt x="384" y="63"/>
                    <a:pt x="384" y="63"/>
                    <a:pt x="384" y="63"/>
                  </a:cubicBezTo>
                  <a:cubicBezTo>
                    <a:pt x="384" y="58"/>
                    <a:pt x="376" y="57"/>
                    <a:pt x="375" y="62"/>
                  </a:cubicBezTo>
                  <a:cubicBezTo>
                    <a:pt x="375" y="62"/>
                    <a:pt x="375" y="63"/>
                    <a:pt x="375" y="63"/>
                  </a:cubicBezTo>
                  <a:cubicBezTo>
                    <a:pt x="375" y="71"/>
                    <a:pt x="375" y="71"/>
                    <a:pt x="375" y="71"/>
                  </a:cubicBezTo>
                  <a:close/>
                  <a:moveTo>
                    <a:pt x="375" y="21"/>
                  </a:moveTo>
                  <a:cubicBezTo>
                    <a:pt x="375" y="26"/>
                    <a:pt x="382" y="27"/>
                    <a:pt x="384" y="22"/>
                  </a:cubicBezTo>
                  <a:cubicBezTo>
                    <a:pt x="384" y="22"/>
                    <a:pt x="384" y="22"/>
                    <a:pt x="384" y="21"/>
                  </a:cubicBezTo>
                  <a:cubicBezTo>
                    <a:pt x="384" y="13"/>
                    <a:pt x="384" y="13"/>
                    <a:pt x="384" y="13"/>
                  </a:cubicBezTo>
                  <a:cubicBezTo>
                    <a:pt x="384" y="8"/>
                    <a:pt x="376" y="7"/>
                    <a:pt x="375" y="12"/>
                  </a:cubicBezTo>
                  <a:cubicBezTo>
                    <a:pt x="375" y="12"/>
                    <a:pt x="375" y="13"/>
                    <a:pt x="375" y="13"/>
                  </a:cubicBezTo>
                  <a:cubicBezTo>
                    <a:pt x="375" y="21"/>
                    <a:pt x="375" y="21"/>
                    <a:pt x="375" y="21"/>
                  </a:cubicBezTo>
                  <a:close/>
                  <a:moveTo>
                    <a:pt x="343" y="8"/>
                  </a:moveTo>
                  <a:cubicBezTo>
                    <a:pt x="349" y="8"/>
                    <a:pt x="350" y="1"/>
                    <a:pt x="345" y="0"/>
                  </a:cubicBezTo>
                  <a:cubicBezTo>
                    <a:pt x="344" y="0"/>
                    <a:pt x="344" y="0"/>
                    <a:pt x="343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8" y="7"/>
                    <a:pt x="333" y="8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43" y="8"/>
                    <a:pt x="343" y="8"/>
                    <a:pt x="343" y="8"/>
                  </a:cubicBezTo>
                  <a:close/>
                  <a:moveTo>
                    <a:pt x="289" y="8"/>
                  </a:moveTo>
                  <a:cubicBezTo>
                    <a:pt x="294" y="8"/>
                    <a:pt x="295" y="1"/>
                    <a:pt x="290" y="0"/>
                  </a:cubicBezTo>
                  <a:cubicBezTo>
                    <a:pt x="290" y="0"/>
                    <a:pt x="289" y="0"/>
                    <a:pt x="289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4" y="0"/>
                    <a:pt x="273" y="7"/>
                    <a:pt x="279" y="8"/>
                  </a:cubicBezTo>
                  <a:cubicBezTo>
                    <a:pt x="279" y="8"/>
                    <a:pt x="279" y="8"/>
                    <a:pt x="280" y="8"/>
                  </a:cubicBezTo>
                  <a:cubicBezTo>
                    <a:pt x="289" y="8"/>
                    <a:pt x="289" y="8"/>
                    <a:pt x="289" y="8"/>
                  </a:cubicBezTo>
                  <a:close/>
                  <a:moveTo>
                    <a:pt x="234" y="8"/>
                  </a:moveTo>
                  <a:cubicBezTo>
                    <a:pt x="239" y="8"/>
                    <a:pt x="240" y="1"/>
                    <a:pt x="235" y="0"/>
                  </a:cubicBezTo>
                  <a:cubicBezTo>
                    <a:pt x="235" y="0"/>
                    <a:pt x="234" y="0"/>
                    <a:pt x="23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0" y="0"/>
                    <a:pt x="219" y="7"/>
                    <a:pt x="224" y="8"/>
                  </a:cubicBezTo>
                  <a:cubicBezTo>
                    <a:pt x="224" y="8"/>
                    <a:pt x="225" y="8"/>
                    <a:pt x="225" y="8"/>
                  </a:cubicBezTo>
                  <a:cubicBezTo>
                    <a:pt x="234" y="8"/>
                    <a:pt x="234" y="8"/>
                    <a:pt x="234" y="8"/>
                  </a:cubicBezTo>
                  <a:close/>
                  <a:moveTo>
                    <a:pt x="179" y="8"/>
                  </a:moveTo>
                  <a:cubicBezTo>
                    <a:pt x="185" y="8"/>
                    <a:pt x="186" y="1"/>
                    <a:pt x="181" y="0"/>
                  </a:cubicBezTo>
                  <a:cubicBezTo>
                    <a:pt x="180" y="0"/>
                    <a:pt x="180" y="0"/>
                    <a:pt x="17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64" y="7"/>
                    <a:pt x="169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9" y="8"/>
                    <a:pt x="179" y="8"/>
                    <a:pt x="179" y="8"/>
                  </a:cubicBezTo>
                  <a:close/>
                  <a:moveTo>
                    <a:pt x="125" y="8"/>
                  </a:moveTo>
                  <a:cubicBezTo>
                    <a:pt x="130" y="8"/>
                    <a:pt x="131" y="1"/>
                    <a:pt x="12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0" y="0"/>
                    <a:pt x="109" y="7"/>
                    <a:pt x="114" y="8"/>
                  </a:cubicBezTo>
                  <a:cubicBezTo>
                    <a:pt x="115" y="8"/>
                    <a:pt x="115" y="8"/>
                    <a:pt x="116" y="8"/>
                  </a:cubicBezTo>
                  <a:cubicBezTo>
                    <a:pt x="125" y="8"/>
                    <a:pt x="125" y="8"/>
                    <a:pt x="125" y="8"/>
                  </a:cubicBezTo>
                  <a:close/>
                  <a:moveTo>
                    <a:pt x="70" y="8"/>
                  </a:moveTo>
                  <a:cubicBezTo>
                    <a:pt x="75" y="8"/>
                    <a:pt x="76" y="1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6" y="0"/>
                    <a:pt x="55" y="7"/>
                    <a:pt x="60" y="8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70" y="8"/>
                    <a:pt x="70" y="8"/>
                    <a:pt x="70" y="8"/>
                  </a:cubicBezTo>
                  <a:close/>
                  <a:moveTo>
                    <a:pt x="15" y="8"/>
                  </a:moveTo>
                  <a:cubicBezTo>
                    <a:pt x="21" y="8"/>
                    <a:pt x="22" y="1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457495" y="2208192"/>
              <a:ext cx="257323" cy="254525"/>
              <a:chOff x="3457495" y="2208192"/>
              <a:chExt cx="257323" cy="254525"/>
            </a:xfrm>
            <a:solidFill>
              <a:schemeClr val="bg1">
                <a:alpha val="45000"/>
              </a:schemeClr>
            </a:solidFill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586157" y="2208192"/>
                <a:ext cx="128661" cy="125864"/>
              </a:xfrm>
              <a:custGeom>
                <a:avLst/>
                <a:gdLst>
                  <a:gd name="T0" fmla="*/ 0 w 92"/>
                  <a:gd name="T1" fmla="*/ 25 h 90"/>
                  <a:gd name="T2" fmla="*/ 92 w 92"/>
                  <a:gd name="T3" fmla="*/ 0 h 90"/>
                  <a:gd name="T4" fmla="*/ 65 w 92"/>
                  <a:gd name="T5" fmla="*/ 90 h 90"/>
                  <a:gd name="T6" fmla="*/ 0 w 92"/>
                  <a:gd name="T7" fmla="*/ 2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0" y="25"/>
                    </a:moveTo>
                    <a:lnTo>
                      <a:pt x="92" y="0"/>
                    </a:lnTo>
                    <a:lnTo>
                      <a:pt x="65" y="9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3457495" y="2334056"/>
                <a:ext cx="128661" cy="128661"/>
              </a:xfrm>
              <a:custGeom>
                <a:avLst/>
                <a:gdLst>
                  <a:gd name="T0" fmla="*/ 92 w 92"/>
                  <a:gd name="T1" fmla="*/ 68 h 92"/>
                  <a:gd name="T2" fmla="*/ 0 w 92"/>
                  <a:gd name="T3" fmla="*/ 92 h 92"/>
                  <a:gd name="T4" fmla="*/ 29 w 92"/>
                  <a:gd name="T5" fmla="*/ 0 h 92"/>
                  <a:gd name="T6" fmla="*/ 92 w 92"/>
                  <a:gd name="T7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68"/>
                    </a:moveTo>
                    <a:lnTo>
                      <a:pt x="0" y="92"/>
                    </a:lnTo>
                    <a:lnTo>
                      <a:pt x="29" y="0"/>
                    </a:lnTo>
                    <a:lnTo>
                      <a:pt x="9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3533014" y="2279514"/>
                <a:ext cx="110480" cy="111879"/>
              </a:xfrm>
              <a:custGeom>
                <a:avLst/>
                <a:gdLst>
                  <a:gd name="T0" fmla="*/ 79 w 79"/>
                  <a:gd name="T1" fmla="*/ 15 h 80"/>
                  <a:gd name="T2" fmla="*/ 14 w 79"/>
                  <a:gd name="T3" fmla="*/ 80 h 80"/>
                  <a:gd name="T4" fmla="*/ 0 w 79"/>
                  <a:gd name="T5" fmla="*/ 65 h 80"/>
                  <a:gd name="T6" fmla="*/ 62 w 79"/>
                  <a:gd name="T7" fmla="*/ 0 h 80"/>
                  <a:gd name="T8" fmla="*/ 79 w 79"/>
                  <a:gd name="T9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0">
                    <a:moveTo>
                      <a:pt x="79" y="15"/>
                    </a:moveTo>
                    <a:lnTo>
                      <a:pt x="14" y="80"/>
                    </a:lnTo>
                    <a:lnTo>
                      <a:pt x="0" y="65"/>
                    </a:lnTo>
                    <a:lnTo>
                      <a:pt x="62" y="0"/>
                    </a:lnTo>
                    <a:lnTo>
                      <a:pt x="7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156741" y="1620825"/>
              <a:ext cx="1520160" cy="1057260"/>
            </a:xfrm>
            <a:custGeom>
              <a:avLst/>
              <a:gdLst>
                <a:gd name="T0" fmla="*/ 357 w 450"/>
                <a:gd name="T1" fmla="*/ 114 h 313"/>
                <a:gd name="T2" fmla="*/ 450 w 450"/>
                <a:gd name="T3" fmla="*/ 213 h 313"/>
                <a:gd name="T4" fmla="*/ 450 w 450"/>
                <a:gd name="T5" fmla="*/ 213 h 313"/>
                <a:gd name="T6" fmla="*/ 353 w 450"/>
                <a:gd name="T7" fmla="*/ 313 h 313"/>
                <a:gd name="T8" fmla="*/ 287 w 450"/>
                <a:gd name="T9" fmla="*/ 313 h 313"/>
                <a:gd name="T10" fmla="*/ 287 w 450"/>
                <a:gd name="T11" fmla="*/ 251 h 313"/>
                <a:gd name="T12" fmla="*/ 352 w 450"/>
                <a:gd name="T13" fmla="*/ 251 h 313"/>
                <a:gd name="T14" fmla="*/ 225 w 450"/>
                <a:gd name="T15" fmla="*/ 123 h 313"/>
                <a:gd name="T16" fmla="*/ 97 w 450"/>
                <a:gd name="T17" fmla="*/ 251 h 313"/>
                <a:gd name="T18" fmla="*/ 163 w 450"/>
                <a:gd name="T19" fmla="*/ 251 h 313"/>
                <a:gd name="T20" fmla="*/ 163 w 450"/>
                <a:gd name="T21" fmla="*/ 313 h 313"/>
                <a:gd name="T22" fmla="*/ 106 w 450"/>
                <a:gd name="T23" fmla="*/ 313 h 313"/>
                <a:gd name="T24" fmla="*/ 0 w 450"/>
                <a:gd name="T25" fmla="*/ 213 h 313"/>
                <a:gd name="T26" fmla="*/ 0 w 450"/>
                <a:gd name="T27" fmla="*/ 213 h 313"/>
                <a:gd name="T28" fmla="*/ 93 w 450"/>
                <a:gd name="T29" fmla="*/ 114 h 313"/>
                <a:gd name="T30" fmla="*/ 93 w 450"/>
                <a:gd name="T31" fmla="*/ 111 h 313"/>
                <a:gd name="T32" fmla="*/ 225 w 450"/>
                <a:gd name="T33" fmla="*/ 0 h 313"/>
                <a:gd name="T34" fmla="*/ 357 w 450"/>
                <a:gd name="T35" fmla="*/ 111 h 313"/>
                <a:gd name="T36" fmla="*/ 357 w 450"/>
                <a:gd name="T37" fmla="*/ 11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0" h="313">
                  <a:moveTo>
                    <a:pt x="357" y="114"/>
                  </a:moveTo>
                  <a:cubicBezTo>
                    <a:pt x="410" y="125"/>
                    <a:pt x="450" y="165"/>
                    <a:pt x="450" y="213"/>
                  </a:cubicBezTo>
                  <a:cubicBezTo>
                    <a:pt x="450" y="213"/>
                    <a:pt x="450" y="213"/>
                    <a:pt x="450" y="213"/>
                  </a:cubicBezTo>
                  <a:cubicBezTo>
                    <a:pt x="450" y="262"/>
                    <a:pt x="409" y="313"/>
                    <a:pt x="353" y="313"/>
                  </a:cubicBezTo>
                  <a:cubicBezTo>
                    <a:pt x="287" y="313"/>
                    <a:pt x="287" y="313"/>
                    <a:pt x="287" y="313"/>
                  </a:cubicBezTo>
                  <a:cubicBezTo>
                    <a:pt x="287" y="251"/>
                    <a:pt x="287" y="251"/>
                    <a:pt x="287" y="251"/>
                  </a:cubicBezTo>
                  <a:cubicBezTo>
                    <a:pt x="352" y="251"/>
                    <a:pt x="352" y="251"/>
                    <a:pt x="352" y="251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163" y="251"/>
                    <a:pt x="163" y="251"/>
                    <a:pt x="163" y="251"/>
                  </a:cubicBezTo>
                  <a:cubicBezTo>
                    <a:pt x="163" y="313"/>
                    <a:pt x="163" y="313"/>
                    <a:pt x="163" y="313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46" y="313"/>
                    <a:pt x="0" y="265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65"/>
                    <a:pt x="40" y="125"/>
                    <a:pt x="93" y="114"/>
                  </a:cubicBezTo>
                  <a:cubicBezTo>
                    <a:pt x="93" y="113"/>
                    <a:pt x="93" y="112"/>
                    <a:pt x="93" y="111"/>
                  </a:cubicBezTo>
                  <a:cubicBezTo>
                    <a:pt x="93" y="50"/>
                    <a:pt x="152" y="0"/>
                    <a:pt x="225" y="0"/>
                  </a:cubicBezTo>
                  <a:cubicBezTo>
                    <a:pt x="298" y="0"/>
                    <a:pt x="357" y="50"/>
                    <a:pt x="357" y="111"/>
                  </a:cubicBezTo>
                  <a:cubicBezTo>
                    <a:pt x="357" y="112"/>
                    <a:pt x="357" y="113"/>
                    <a:pt x="357" y="114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558423" y="1171909"/>
              <a:ext cx="1741122" cy="1743919"/>
            </a:xfrm>
            <a:custGeom>
              <a:avLst/>
              <a:gdLst>
                <a:gd name="T0" fmla="*/ 287 w 516"/>
                <a:gd name="T1" fmla="*/ 5 h 516"/>
                <a:gd name="T2" fmla="*/ 391 w 516"/>
                <a:gd name="T3" fmla="*/ 41 h 516"/>
                <a:gd name="T4" fmla="*/ 460 w 516"/>
                <a:gd name="T5" fmla="*/ 96 h 516"/>
                <a:gd name="T6" fmla="*/ 472 w 516"/>
                <a:gd name="T7" fmla="*/ 200 h 516"/>
                <a:gd name="T8" fmla="*/ 515 w 516"/>
                <a:gd name="T9" fmla="*/ 282 h 516"/>
                <a:gd name="T10" fmla="*/ 467 w 516"/>
                <a:gd name="T11" fmla="*/ 330 h 516"/>
                <a:gd name="T12" fmla="*/ 475 w 516"/>
                <a:gd name="T13" fmla="*/ 397 h 516"/>
                <a:gd name="T14" fmla="*/ 391 w 516"/>
                <a:gd name="T15" fmla="*/ 435 h 516"/>
                <a:gd name="T16" fmla="*/ 318 w 516"/>
                <a:gd name="T17" fmla="*/ 510 h 516"/>
                <a:gd name="T18" fmla="*/ 308 w 516"/>
                <a:gd name="T19" fmla="*/ 501 h 516"/>
                <a:gd name="T20" fmla="*/ 351 w 516"/>
                <a:gd name="T21" fmla="*/ 448 h 516"/>
                <a:gd name="T22" fmla="*/ 419 w 516"/>
                <a:gd name="T23" fmla="*/ 447 h 516"/>
                <a:gd name="T24" fmla="*/ 440 w 516"/>
                <a:gd name="T25" fmla="*/ 367 h 516"/>
                <a:gd name="T26" fmla="*/ 473 w 516"/>
                <a:gd name="T27" fmla="*/ 279 h 516"/>
                <a:gd name="T28" fmla="*/ 464 w 516"/>
                <a:gd name="T29" fmla="*/ 210 h 516"/>
                <a:gd name="T30" fmla="*/ 422 w 516"/>
                <a:gd name="T31" fmla="*/ 124 h 516"/>
                <a:gd name="T32" fmla="*/ 373 w 516"/>
                <a:gd name="T33" fmla="*/ 75 h 516"/>
                <a:gd name="T34" fmla="*/ 284 w 516"/>
                <a:gd name="T35" fmla="*/ 48 h 516"/>
                <a:gd name="T36" fmla="*/ 258 w 516"/>
                <a:gd name="T37" fmla="*/ 12 h 516"/>
                <a:gd name="T38" fmla="*/ 381 w 516"/>
                <a:gd name="T39" fmla="*/ 367 h 516"/>
                <a:gd name="T40" fmla="*/ 367 w 516"/>
                <a:gd name="T41" fmla="*/ 135 h 516"/>
                <a:gd name="T42" fmla="*/ 367 w 516"/>
                <a:gd name="T43" fmla="*/ 134 h 516"/>
                <a:gd name="T44" fmla="*/ 258 w 516"/>
                <a:gd name="T45" fmla="*/ 103 h 516"/>
                <a:gd name="T46" fmla="*/ 361 w 516"/>
                <a:gd name="T47" fmla="*/ 142 h 516"/>
                <a:gd name="T48" fmla="*/ 374 w 516"/>
                <a:gd name="T49" fmla="*/ 361 h 516"/>
                <a:gd name="T50" fmla="*/ 200 w 516"/>
                <a:gd name="T51" fmla="*/ 44 h 516"/>
                <a:gd name="T52" fmla="*/ 258 w 516"/>
                <a:gd name="T53" fmla="*/ 2 h 516"/>
                <a:gd name="T54" fmla="*/ 210 w 516"/>
                <a:gd name="T55" fmla="*/ 51 h 516"/>
                <a:gd name="T56" fmla="*/ 124 w 516"/>
                <a:gd name="T57" fmla="*/ 93 h 516"/>
                <a:gd name="T58" fmla="*/ 75 w 516"/>
                <a:gd name="T59" fmla="*/ 143 h 516"/>
                <a:gd name="T60" fmla="*/ 47 w 516"/>
                <a:gd name="T61" fmla="*/ 232 h 516"/>
                <a:gd name="T62" fmla="*/ 15 w 516"/>
                <a:gd name="T63" fmla="*/ 308 h 516"/>
                <a:gd name="T64" fmla="*/ 67 w 516"/>
                <a:gd name="T65" fmla="*/ 351 h 516"/>
                <a:gd name="T66" fmla="*/ 69 w 516"/>
                <a:gd name="T67" fmla="*/ 419 h 516"/>
                <a:gd name="T68" fmla="*/ 149 w 516"/>
                <a:gd name="T69" fmla="*/ 440 h 516"/>
                <a:gd name="T70" fmla="*/ 236 w 516"/>
                <a:gd name="T71" fmla="*/ 473 h 516"/>
                <a:gd name="T72" fmla="*/ 234 w 516"/>
                <a:gd name="T73" fmla="*/ 515 h 516"/>
                <a:gd name="T74" fmla="*/ 186 w 516"/>
                <a:gd name="T75" fmla="*/ 468 h 516"/>
                <a:gd name="T76" fmla="*/ 118 w 516"/>
                <a:gd name="T77" fmla="*/ 476 h 516"/>
                <a:gd name="T78" fmla="*/ 81 w 516"/>
                <a:gd name="T79" fmla="*/ 391 h 516"/>
                <a:gd name="T80" fmla="*/ 6 w 516"/>
                <a:gd name="T81" fmla="*/ 318 h 516"/>
                <a:gd name="T82" fmla="*/ 5 w 516"/>
                <a:gd name="T83" fmla="*/ 229 h 516"/>
                <a:gd name="T84" fmla="*/ 41 w 516"/>
                <a:gd name="T85" fmla="*/ 125 h 516"/>
                <a:gd name="T86" fmla="*/ 96 w 516"/>
                <a:gd name="T87" fmla="*/ 56 h 516"/>
                <a:gd name="T88" fmla="*/ 200 w 516"/>
                <a:gd name="T89" fmla="*/ 44 h 516"/>
                <a:gd name="T90" fmla="*/ 134 w 516"/>
                <a:gd name="T91" fmla="*/ 149 h 516"/>
                <a:gd name="T92" fmla="*/ 149 w 516"/>
                <a:gd name="T93" fmla="*/ 381 h 516"/>
                <a:gd name="T94" fmla="*/ 258 w 516"/>
                <a:gd name="T95" fmla="*/ 413 h 516"/>
                <a:gd name="T96" fmla="*/ 141 w 516"/>
                <a:gd name="T97" fmla="*/ 155 h 516"/>
                <a:gd name="T98" fmla="*/ 248 w 516"/>
                <a:gd name="T99" fmla="*/ 10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6" h="516">
                  <a:moveTo>
                    <a:pt x="258" y="2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9" y="39"/>
                    <a:pt x="289" y="39"/>
                    <a:pt x="289" y="39"/>
                  </a:cubicBezTo>
                  <a:cubicBezTo>
                    <a:pt x="303" y="40"/>
                    <a:pt x="316" y="44"/>
                    <a:pt x="330" y="48"/>
                  </a:cubicBezTo>
                  <a:cubicBezTo>
                    <a:pt x="343" y="53"/>
                    <a:pt x="356" y="59"/>
                    <a:pt x="368" y="66"/>
                  </a:cubicBezTo>
                  <a:cubicBezTo>
                    <a:pt x="391" y="41"/>
                    <a:pt x="391" y="41"/>
                    <a:pt x="391" y="41"/>
                  </a:cubicBezTo>
                  <a:cubicBezTo>
                    <a:pt x="394" y="37"/>
                    <a:pt x="394" y="37"/>
                    <a:pt x="394" y="37"/>
                  </a:cubicBezTo>
                  <a:cubicBezTo>
                    <a:pt x="397" y="40"/>
                    <a:pt x="397" y="40"/>
                    <a:pt x="397" y="40"/>
                  </a:cubicBezTo>
                  <a:cubicBezTo>
                    <a:pt x="457" y="93"/>
                    <a:pt x="457" y="93"/>
                    <a:pt x="457" y="93"/>
                  </a:cubicBezTo>
                  <a:cubicBezTo>
                    <a:pt x="460" y="96"/>
                    <a:pt x="460" y="96"/>
                    <a:pt x="460" y="96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43" y="136"/>
                    <a:pt x="451" y="148"/>
                    <a:pt x="457" y="161"/>
                  </a:cubicBezTo>
                  <a:cubicBezTo>
                    <a:pt x="463" y="173"/>
                    <a:pt x="468" y="187"/>
                    <a:pt x="472" y="200"/>
                  </a:cubicBezTo>
                  <a:cubicBezTo>
                    <a:pt x="505" y="198"/>
                    <a:pt x="505" y="198"/>
                    <a:pt x="505" y="198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203"/>
                    <a:pt x="510" y="203"/>
                    <a:pt x="510" y="203"/>
                  </a:cubicBezTo>
                  <a:cubicBezTo>
                    <a:pt x="515" y="282"/>
                    <a:pt x="515" y="282"/>
                    <a:pt x="515" y="282"/>
                  </a:cubicBezTo>
                  <a:cubicBezTo>
                    <a:pt x="516" y="286"/>
                    <a:pt x="516" y="286"/>
                    <a:pt x="516" y="286"/>
                  </a:cubicBezTo>
                  <a:cubicBezTo>
                    <a:pt x="511" y="287"/>
                    <a:pt x="511" y="287"/>
                    <a:pt x="511" y="287"/>
                  </a:cubicBezTo>
                  <a:cubicBezTo>
                    <a:pt x="477" y="289"/>
                    <a:pt x="477" y="289"/>
                    <a:pt x="477" y="289"/>
                  </a:cubicBezTo>
                  <a:cubicBezTo>
                    <a:pt x="475" y="303"/>
                    <a:pt x="472" y="317"/>
                    <a:pt x="467" y="330"/>
                  </a:cubicBezTo>
                  <a:cubicBezTo>
                    <a:pt x="463" y="343"/>
                    <a:pt x="457" y="356"/>
                    <a:pt x="450" y="368"/>
                  </a:cubicBezTo>
                  <a:cubicBezTo>
                    <a:pt x="475" y="391"/>
                    <a:pt x="475" y="391"/>
                    <a:pt x="475" y="391"/>
                  </a:cubicBezTo>
                  <a:cubicBezTo>
                    <a:pt x="479" y="394"/>
                    <a:pt x="479" y="394"/>
                    <a:pt x="479" y="394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0" y="460"/>
                    <a:pt x="420" y="460"/>
                    <a:pt x="420" y="460"/>
                  </a:cubicBezTo>
                  <a:cubicBezTo>
                    <a:pt x="416" y="457"/>
                    <a:pt x="416" y="457"/>
                    <a:pt x="416" y="457"/>
                  </a:cubicBezTo>
                  <a:cubicBezTo>
                    <a:pt x="391" y="435"/>
                    <a:pt x="391" y="435"/>
                    <a:pt x="391" y="435"/>
                  </a:cubicBezTo>
                  <a:cubicBezTo>
                    <a:pt x="380" y="444"/>
                    <a:pt x="368" y="451"/>
                    <a:pt x="355" y="457"/>
                  </a:cubicBezTo>
                  <a:cubicBezTo>
                    <a:pt x="342" y="463"/>
                    <a:pt x="329" y="468"/>
                    <a:pt x="316" y="472"/>
                  </a:cubicBezTo>
                  <a:cubicBezTo>
                    <a:pt x="318" y="505"/>
                    <a:pt x="318" y="505"/>
                    <a:pt x="318" y="505"/>
                  </a:cubicBezTo>
                  <a:cubicBezTo>
                    <a:pt x="318" y="510"/>
                    <a:pt x="318" y="510"/>
                    <a:pt x="318" y="510"/>
                  </a:cubicBezTo>
                  <a:cubicBezTo>
                    <a:pt x="313" y="510"/>
                    <a:pt x="313" y="510"/>
                    <a:pt x="313" y="510"/>
                  </a:cubicBezTo>
                  <a:cubicBezTo>
                    <a:pt x="258" y="514"/>
                    <a:pt x="258" y="514"/>
                    <a:pt x="258" y="514"/>
                  </a:cubicBezTo>
                  <a:cubicBezTo>
                    <a:pt x="258" y="504"/>
                    <a:pt x="258" y="504"/>
                    <a:pt x="258" y="504"/>
                  </a:cubicBezTo>
                  <a:cubicBezTo>
                    <a:pt x="308" y="501"/>
                    <a:pt x="308" y="501"/>
                    <a:pt x="308" y="501"/>
                  </a:cubicBezTo>
                  <a:cubicBezTo>
                    <a:pt x="306" y="469"/>
                    <a:pt x="306" y="469"/>
                    <a:pt x="306" y="469"/>
                  </a:cubicBezTo>
                  <a:cubicBezTo>
                    <a:pt x="305" y="465"/>
                    <a:pt x="305" y="465"/>
                    <a:pt x="305" y="465"/>
                  </a:cubicBezTo>
                  <a:cubicBezTo>
                    <a:pt x="309" y="464"/>
                    <a:pt x="309" y="464"/>
                    <a:pt x="309" y="464"/>
                  </a:cubicBezTo>
                  <a:cubicBezTo>
                    <a:pt x="324" y="460"/>
                    <a:pt x="338" y="455"/>
                    <a:pt x="351" y="448"/>
                  </a:cubicBezTo>
                  <a:cubicBezTo>
                    <a:pt x="364" y="442"/>
                    <a:pt x="377" y="434"/>
                    <a:pt x="388" y="425"/>
                  </a:cubicBezTo>
                  <a:cubicBezTo>
                    <a:pt x="392" y="423"/>
                    <a:pt x="392" y="423"/>
                    <a:pt x="392" y="423"/>
                  </a:cubicBezTo>
                  <a:cubicBezTo>
                    <a:pt x="395" y="425"/>
                    <a:pt x="395" y="425"/>
                    <a:pt x="395" y="425"/>
                  </a:cubicBezTo>
                  <a:cubicBezTo>
                    <a:pt x="419" y="447"/>
                    <a:pt x="419" y="447"/>
                    <a:pt x="419" y="447"/>
                  </a:cubicBezTo>
                  <a:cubicBezTo>
                    <a:pt x="465" y="395"/>
                    <a:pt x="465" y="395"/>
                    <a:pt x="465" y="395"/>
                  </a:cubicBezTo>
                  <a:cubicBezTo>
                    <a:pt x="441" y="373"/>
                    <a:pt x="441" y="373"/>
                    <a:pt x="441" y="373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40" y="367"/>
                    <a:pt x="440" y="367"/>
                    <a:pt x="440" y="367"/>
                  </a:cubicBezTo>
                  <a:cubicBezTo>
                    <a:pt x="447" y="354"/>
                    <a:pt x="454" y="341"/>
                    <a:pt x="458" y="327"/>
                  </a:cubicBezTo>
                  <a:cubicBezTo>
                    <a:pt x="463" y="313"/>
                    <a:pt x="467" y="298"/>
                    <a:pt x="468" y="284"/>
                  </a:cubicBezTo>
                  <a:cubicBezTo>
                    <a:pt x="469" y="280"/>
                    <a:pt x="469" y="280"/>
                    <a:pt x="469" y="280"/>
                  </a:cubicBezTo>
                  <a:cubicBezTo>
                    <a:pt x="473" y="279"/>
                    <a:pt x="473" y="279"/>
                    <a:pt x="473" y="279"/>
                  </a:cubicBezTo>
                  <a:cubicBezTo>
                    <a:pt x="505" y="277"/>
                    <a:pt x="505" y="277"/>
                    <a:pt x="505" y="277"/>
                  </a:cubicBezTo>
                  <a:cubicBezTo>
                    <a:pt x="501" y="208"/>
                    <a:pt x="501" y="208"/>
                    <a:pt x="501" y="208"/>
                  </a:cubicBezTo>
                  <a:cubicBezTo>
                    <a:pt x="468" y="210"/>
                    <a:pt x="468" y="210"/>
                    <a:pt x="468" y="210"/>
                  </a:cubicBezTo>
                  <a:cubicBezTo>
                    <a:pt x="464" y="210"/>
                    <a:pt x="464" y="210"/>
                    <a:pt x="464" y="210"/>
                  </a:cubicBezTo>
                  <a:cubicBezTo>
                    <a:pt x="463" y="206"/>
                    <a:pt x="463" y="206"/>
                    <a:pt x="463" y="206"/>
                  </a:cubicBezTo>
                  <a:cubicBezTo>
                    <a:pt x="460" y="192"/>
                    <a:pt x="455" y="178"/>
                    <a:pt x="448" y="165"/>
                  </a:cubicBezTo>
                  <a:cubicBezTo>
                    <a:pt x="442" y="152"/>
                    <a:pt x="434" y="139"/>
                    <a:pt x="425" y="127"/>
                  </a:cubicBezTo>
                  <a:cubicBezTo>
                    <a:pt x="422" y="124"/>
                    <a:pt x="422" y="124"/>
                    <a:pt x="422" y="124"/>
                  </a:cubicBezTo>
                  <a:cubicBezTo>
                    <a:pt x="425" y="121"/>
                    <a:pt x="425" y="121"/>
                    <a:pt x="425" y="121"/>
                  </a:cubicBezTo>
                  <a:cubicBezTo>
                    <a:pt x="447" y="97"/>
                    <a:pt x="447" y="97"/>
                    <a:pt x="447" y="97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0" y="78"/>
                    <a:pt x="370" y="78"/>
                    <a:pt x="370" y="78"/>
                  </a:cubicBezTo>
                  <a:cubicBezTo>
                    <a:pt x="367" y="76"/>
                    <a:pt x="367" y="76"/>
                    <a:pt x="367" y="76"/>
                  </a:cubicBezTo>
                  <a:cubicBezTo>
                    <a:pt x="354" y="68"/>
                    <a:pt x="341" y="62"/>
                    <a:pt x="327" y="57"/>
                  </a:cubicBezTo>
                  <a:cubicBezTo>
                    <a:pt x="313" y="53"/>
                    <a:pt x="298" y="49"/>
                    <a:pt x="284" y="4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58" y="12"/>
                    <a:pt x="258" y="12"/>
                    <a:pt x="258" y="12"/>
                  </a:cubicBezTo>
                  <a:cubicBezTo>
                    <a:pt x="258" y="2"/>
                    <a:pt x="258" y="2"/>
                    <a:pt x="258" y="2"/>
                  </a:cubicBezTo>
                  <a:close/>
                  <a:moveTo>
                    <a:pt x="258" y="423"/>
                  </a:moveTo>
                  <a:cubicBezTo>
                    <a:pt x="261" y="423"/>
                    <a:pt x="265" y="423"/>
                    <a:pt x="268" y="422"/>
                  </a:cubicBezTo>
                  <a:cubicBezTo>
                    <a:pt x="310" y="420"/>
                    <a:pt x="351" y="401"/>
                    <a:pt x="381" y="367"/>
                  </a:cubicBezTo>
                  <a:cubicBezTo>
                    <a:pt x="382" y="367"/>
                    <a:pt x="382" y="367"/>
                    <a:pt x="382" y="367"/>
                  </a:cubicBezTo>
                  <a:cubicBezTo>
                    <a:pt x="382" y="367"/>
                    <a:pt x="382" y="367"/>
                    <a:pt x="382" y="367"/>
                  </a:cubicBezTo>
                  <a:cubicBezTo>
                    <a:pt x="412" y="333"/>
                    <a:pt x="425" y="290"/>
                    <a:pt x="422" y="248"/>
                  </a:cubicBezTo>
                  <a:cubicBezTo>
                    <a:pt x="420" y="206"/>
                    <a:pt x="401" y="165"/>
                    <a:pt x="367" y="135"/>
                  </a:cubicBezTo>
                  <a:cubicBezTo>
                    <a:pt x="367" y="135"/>
                    <a:pt x="367" y="135"/>
                    <a:pt x="367" y="135"/>
                  </a:cubicBezTo>
                  <a:cubicBezTo>
                    <a:pt x="367" y="135"/>
                    <a:pt x="367" y="135"/>
                    <a:pt x="367" y="135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35" y="107"/>
                    <a:pt x="296" y="93"/>
                    <a:pt x="258" y="9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94" y="103"/>
                    <a:pt x="331" y="115"/>
                    <a:pt x="360" y="141"/>
                  </a:cubicBezTo>
                  <a:cubicBezTo>
                    <a:pt x="360" y="141"/>
                    <a:pt x="360" y="141"/>
                    <a:pt x="360" y="141"/>
                  </a:cubicBezTo>
                  <a:cubicBezTo>
                    <a:pt x="360" y="141"/>
                    <a:pt x="360" y="141"/>
                    <a:pt x="360" y="141"/>
                  </a:cubicBezTo>
                  <a:cubicBezTo>
                    <a:pt x="361" y="142"/>
                    <a:pt x="361" y="142"/>
                    <a:pt x="361" y="142"/>
                  </a:cubicBezTo>
                  <a:cubicBezTo>
                    <a:pt x="361" y="142"/>
                    <a:pt x="361" y="142"/>
                    <a:pt x="361" y="142"/>
                  </a:cubicBezTo>
                  <a:cubicBezTo>
                    <a:pt x="393" y="170"/>
                    <a:pt x="410" y="209"/>
                    <a:pt x="413" y="248"/>
                  </a:cubicBezTo>
                  <a:cubicBezTo>
                    <a:pt x="415" y="288"/>
                    <a:pt x="403" y="329"/>
                    <a:pt x="374" y="361"/>
                  </a:cubicBezTo>
                  <a:cubicBezTo>
                    <a:pt x="374" y="361"/>
                    <a:pt x="374" y="361"/>
                    <a:pt x="374" y="361"/>
                  </a:cubicBezTo>
                  <a:cubicBezTo>
                    <a:pt x="346" y="393"/>
                    <a:pt x="307" y="410"/>
                    <a:pt x="267" y="413"/>
                  </a:cubicBezTo>
                  <a:cubicBezTo>
                    <a:pt x="264" y="413"/>
                    <a:pt x="261" y="413"/>
                    <a:pt x="258" y="413"/>
                  </a:cubicBezTo>
                  <a:lnTo>
                    <a:pt x="258" y="423"/>
                  </a:lnTo>
                  <a:close/>
                  <a:moveTo>
                    <a:pt x="200" y="44"/>
                  </a:moveTo>
                  <a:cubicBezTo>
                    <a:pt x="198" y="10"/>
                    <a:pt x="198" y="10"/>
                    <a:pt x="198" y="1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12"/>
                    <a:pt x="258" y="12"/>
                    <a:pt x="258" y="12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06" y="52"/>
                    <a:pt x="206" y="52"/>
                    <a:pt x="206" y="52"/>
                  </a:cubicBezTo>
                  <a:cubicBezTo>
                    <a:pt x="192" y="56"/>
                    <a:pt x="178" y="61"/>
                    <a:pt x="165" y="67"/>
                  </a:cubicBezTo>
                  <a:cubicBezTo>
                    <a:pt x="152" y="74"/>
                    <a:pt x="139" y="82"/>
                    <a:pt x="127" y="91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68" y="162"/>
                    <a:pt x="62" y="175"/>
                    <a:pt x="57" y="189"/>
                  </a:cubicBezTo>
                  <a:cubicBezTo>
                    <a:pt x="52" y="203"/>
                    <a:pt x="49" y="218"/>
                    <a:pt x="47" y="232"/>
                  </a:cubicBezTo>
                  <a:cubicBezTo>
                    <a:pt x="47" y="236"/>
                    <a:pt x="47" y="236"/>
                    <a:pt x="47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47" y="306"/>
                    <a:pt x="47" y="306"/>
                    <a:pt x="47" y="306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6" y="324"/>
                    <a:pt x="61" y="338"/>
                    <a:pt x="67" y="351"/>
                  </a:cubicBezTo>
                  <a:cubicBezTo>
                    <a:pt x="74" y="364"/>
                    <a:pt x="82" y="377"/>
                    <a:pt x="91" y="389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69" y="419"/>
                    <a:pt x="69" y="419"/>
                    <a:pt x="69" y="419"/>
                  </a:cubicBezTo>
                  <a:cubicBezTo>
                    <a:pt x="121" y="465"/>
                    <a:pt x="121" y="465"/>
                    <a:pt x="121" y="465"/>
                  </a:cubicBezTo>
                  <a:cubicBezTo>
                    <a:pt x="143" y="441"/>
                    <a:pt x="143" y="441"/>
                    <a:pt x="143" y="441"/>
                  </a:cubicBezTo>
                  <a:cubicBezTo>
                    <a:pt x="145" y="438"/>
                    <a:pt x="145" y="438"/>
                    <a:pt x="145" y="438"/>
                  </a:cubicBezTo>
                  <a:cubicBezTo>
                    <a:pt x="149" y="440"/>
                    <a:pt x="149" y="440"/>
                    <a:pt x="149" y="440"/>
                  </a:cubicBezTo>
                  <a:cubicBezTo>
                    <a:pt x="162" y="447"/>
                    <a:pt x="175" y="454"/>
                    <a:pt x="189" y="458"/>
                  </a:cubicBezTo>
                  <a:cubicBezTo>
                    <a:pt x="203" y="463"/>
                    <a:pt x="217" y="467"/>
                    <a:pt x="232" y="468"/>
                  </a:cubicBezTo>
                  <a:cubicBezTo>
                    <a:pt x="236" y="469"/>
                    <a:pt x="236" y="469"/>
                    <a:pt x="236" y="469"/>
                  </a:cubicBezTo>
                  <a:cubicBezTo>
                    <a:pt x="236" y="473"/>
                    <a:pt x="236" y="473"/>
                    <a:pt x="236" y="473"/>
                  </a:cubicBezTo>
                  <a:cubicBezTo>
                    <a:pt x="238" y="506"/>
                    <a:pt x="238" y="506"/>
                    <a:pt x="238" y="506"/>
                  </a:cubicBezTo>
                  <a:cubicBezTo>
                    <a:pt x="258" y="504"/>
                    <a:pt x="258" y="504"/>
                    <a:pt x="258" y="504"/>
                  </a:cubicBezTo>
                  <a:cubicBezTo>
                    <a:pt x="258" y="514"/>
                    <a:pt x="258" y="514"/>
                    <a:pt x="258" y="514"/>
                  </a:cubicBezTo>
                  <a:cubicBezTo>
                    <a:pt x="234" y="515"/>
                    <a:pt x="234" y="515"/>
                    <a:pt x="234" y="515"/>
                  </a:cubicBezTo>
                  <a:cubicBezTo>
                    <a:pt x="229" y="516"/>
                    <a:pt x="229" y="516"/>
                    <a:pt x="229" y="516"/>
                  </a:cubicBezTo>
                  <a:cubicBezTo>
                    <a:pt x="229" y="511"/>
                    <a:pt x="229" y="511"/>
                    <a:pt x="229" y="511"/>
                  </a:cubicBezTo>
                  <a:cubicBezTo>
                    <a:pt x="227" y="477"/>
                    <a:pt x="227" y="477"/>
                    <a:pt x="227" y="477"/>
                  </a:cubicBezTo>
                  <a:cubicBezTo>
                    <a:pt x="213" y="475"/>
                    <a:pt x="199" y="472"/>
                    <a:pt x="186" y="468"/>
                  </a:cubicBezTo>
                  <a:cubicBezTo>
                    <a:pt x="173" y="463"/>
                    <a:pt x="160" y="457"/>
                    <a:pt x="147" y="450"/>
                  </a:cubicBezTo>
                  <a:cubicBezTo>
                    <a:pt x="125" y="475"/>
                    <a:pt x="125" y="475"/>
                    <a:pt x="125" y="475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18" y="476"/>
                    <a:pt x="118" y="476"/>
                    <a:pt x="118" y="476"/>
                  </a:cubicBezTo>
                  <a:cubicBezTo>
                    <a:pt x="59" y="423"/>
                    <a:pt x="59" y="423"/>
                    <a:pt x="59" y="423"/>
                  </a:cubicBezTo>
                  <a:cubicBezTo>
                    <a:pt x="55" y="420"/>
                    <a:pt x="55" y="420"/>
                    <a:pt x="55" y="420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81" y="391"/>
                    <a:pt x="81" y="391"/>
                    <a:pt x="81" y="391"/>
                  </a:cubicBezTo>
                  <a:cubicBezTo>
                    <a:pt x="72" y="380"/>
                    <a:pt x="65" y="368"/>
                    <a:pt x="59" y="355"/>
                  </a:cubicBezTo>
                  <a:cubicBezTo>
                    <a:pt x="53" y="342"/>
                    <a:pt x="48" y="329"/>
                    <a:pt x="44" y="316"/>
                  </a:cubicBezTo>
                  <a:cubicBezTo>
                    <a:pt x="10" y="318"/>
                    <a:pt x="10" y="318"/>
                    <a:pt x="10" y="318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38" y="227"/>
                    <a:pt x="38" y="227"/>
                    <a:pt x="38" y="227"/>
                  </a:cubicBezTo>
                  <a:cubicBezTo>
                    <a:pt x="40" y="213"/>
                    <a:pt x="44" y="199"/>
                    <a:pt x="48" y="186"/>
                  </a:cubicBezTo>
                  <a:cubicBezTo>
                    <a:pt x="53" y="173"/>
                    <a:pt x="59" y="160"/>
                    <a:pt x="66" y="147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36" y="72"/>
                    <a:pt x="148" y="65"/>
                    <a:pt x="161" y="59"/>
                  </a:cubicBezTo>
                  <a:cubicBezTo>
                    <a:pt x="173" y="53"/>
                    <a:pt x="187" y="48"/>
                    <a:pt x="200" y="44"/>
                  </a:cubicBezTo>
                  <a:close/>
                  <a:moveTo>
                    <a:pt x="258" y="93"/>
                  </a:moveTo>
                  <a:cubicBezTo>
                    <a:pt x="254" y="93"/>
                    <a:pt x="251" y="93"/>
                    <a:pt x="248" y="93"/>
                  </a:cubicBezTo>
                  <a:cubicBezTo>
                    <a:pt x="206" y="96"/>
                    <a:pt x="165" y="115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04" y="183"/>
                    <a:pt x="91" y="226"/>
                    <a:pt x="93" y="268"/>
                  </a:cubicBezTo>
                  <a:cubicBezTo>
                    <a:pt x="96" y="310"/>
                    <a:pt x="115" y="351"/>
                    <a:pt x="149" y="381"/>
                  </a:cubicBezTo>
                  <a:cubicBezTo>
                    <a:pt x="149" y="382"/>
                    <a:pt x="149" y="382"/>
                    <a:pt x="149" y="382"/>
                  </a:cubicBezTo>
                  <a:cubicBezTo>
                    <a:pt x="149" y="382"/>
                    <a:pt x="149" y="382"/>
                    <a:pt x="149" y="382"/>
                  </a:cubicBezTo>
                  <a:cubicBezTo>
                    <a:pt x="180" y="409"/>
                    <a:pt x="219" y="423"/>
                    <a:pt x="258" y="423"/>
                  </a:cubicBezTo>
                  <a:cubicBezTo>
                    <a:pt x="258" y="413"/>
                    <a:pt x="258" y="413"/>
                    <a:pt x="258" y="413"/>
                  </a:cubicBezTo>
                  <a:cubicBezTo>
                    <a:pt x="221" y="413"/>
                    <a:pt x="185" y="400"/>
                    <a:pt x="155" y="374"/>
                  </a:cubicBezTo>
                  <a:cubicBezTo>
                    <a:pt x="155" y="374"/>
                    <a:pt x="155" y="374"/>
                    <a:pt x="155" y="374"/>
                  </a:cubicBezTo>
                  <a:cubicBezTo>
                    <a:pt x="123" y="346"/>
                    <a:pt x="105" y="307"/>
                    <a:pt x="103" y="268"/>
                  </a:cubicBezTo>
                  <a:cubicBezTo>
                    <a:pt x="100" y="228"/>
                    <a:pt x="113" y="187"/>
                    <a:pt x="141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70" y="123"/>
                    <a:pt x="209" y="105"/>
                    <a:pt x="248" y="103"/>
                  </a:cubicBezTo>
                  <a:cubicBezTo>
                    <a:pt x="251" y="103"/>
                    <a:pt x="255" y="103"/>
                    <a:pt x="258" y="103"/>
                  </a:cubicBezTo>
                  <a:lnTo>
                    <a:pt x="258" y="93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75817" y="3252865"/>
              <a:ext cx="2552247" cy="1371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917678" y="3124203"/>
              <a:ext cx="71323" cy="713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287036" y="4710093"/>
              <a:ext cx="3329808" cy="520239"/>
              <a:chOff x="1287036" y="4710093"/>
              <a:chExt cx="3329808" cy="520239"/>
            </a:xfrm>
            <a:solidFill>
              <a:schemeClr val="bg1">
                <a:lumMod val="85000"/>
              </a:schemeClr>
            </a:solidFill>
          </p:grpSpPr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4109192" y="4989791"/>
                <a:ext cx="331442" cy="27970"/>
              </a:xfrm>
              <a:custGeom>
                <a:avLst/>
                <a:gdLst>
                  <a:gd name="T0" fmla="*/ 0 w 98"/>
                  <a:gd name="T1" fmla="*/ 0 h 8"/>
                  <a:gd name="T2" fmla="*/ 84 w 98"/>
                  <a:gd name="T3" fmla="*/ 0 h 8"/>
                  <a:gd name="T4" fmla="*/ 98 w 98"/>
                  <a:gd name="T5" fmla="*/ 8 h 8"/>
                  <a:gd name="T6" fmla="*/ 12 w 98"/>
                  <a:gd name="T7" fmla="*/ 8 h 8"/>
                  <a:gd name="T8" fmla="*/ 0 w 9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">
                    <a:moveTo>
                      <a:pt x="0" y="0"/>
                    </a:moveTo>
                    <a:cubicBezTo>
                      <a:pt x="28" y="0"/>
                      <a:pt x="55" y="0"/>
                      <a:pt x="84" y="0"/>
                    </a:cubicBezTo>
                    <a:cubicBezTo>
                      <a:pt x="89" y="3"/>
                      <a:pt x="94" y="5"/>
                      <a:pt x="98" y="8"/>
                    </a:cubicBezTo>
                    <a:cubicBezTo>
                      <a:pt x="69" y="8"/>
                      <a:pt x="41" y="8"/>
                      <a:pt x="12" y="8"/>
                    </a:cubicBezTo>
                    <a:cubicBezTo>
                      <a:pt x="8" y="5"/>
                      <a:pt x="4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287036" y="4710093"/>
                <a:ext cx="3329808" cy="520239"/>
                <a:chOff x="1287036" y="4710093"/>
                <a:chExt cx="3329808" cy="520239"/>
              </a:xfrm>
              <a:grpFill/>
            </p:grpSpPr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2891107" y="4710093"/>
                  <a:ext cx="121668" cy="121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63860" y="5182783"/>
                  <a:ext cx="776162" cy="475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1547156" y="4949235"/>
                  <a:ext cx="314660" cy="23775"/>
                </a:xfrm>
                <a:custGeom>
                  <a:avLst/>
                  <a:gdLst>
                    <a:gd name="T0" fmla="*/ 15 w 93"/>
                    <a:gd name="T1" fmla="*/ 0 h 7"/>
                    <a:gd name="T2" fmla="*/ 93 w 93"/>
                    <a:gd name="T3" fmla="*/ 0 h 7"/>
                    <a:gd name="T4" fmla="*/ 82 w 93"/>
                    <a:gd name="T5" fmla="*/ 7 h 7"/>
                    <a:gd name="T6" fmla="*/ 0 w 93"/>
                    <a:gd name="T7" fmla="*/ 7 h 7"/>
                    <a:gd name="T8" fmla="*/ 15 w 93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7">
                      <a:moveTo>
                        <a:pt x="15" y="0"/>
                      </a:moveTo>
                      <a:cubicBezTo>
                        <a:pt x="41" y="0"/>
                        <a:pt x="67" y="0"/>
                        <a:pt x="93" y="0"/>
                      </a:cubicBezTo>
                      <a:cubicBezTo>
                        <a:pt x="89" y="2"/>
                        <a:pt x="85" y="5"/>
                        <a:pt x="82" y="7"/>
                      </a:cubicBezTo>
                      <a:cubicBezTo>
                        <a:pt x="54" y="7"/>
                        <a:pt x="27" y="7"/>
                        <a:pt x="0" y="7"/>
                      </a:cubicBezTo>
                      <a:cubicBezTo>
                        <a:pt x="5" y="5"/>
                        <a:pt x="10" y="2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2053410" y="4949235"/>
                  <a:ext cx="297878" cy="23775"/>
                </a:xfrm>
                <a:custGeom>
                  <a:avLst/>
                  <a:gdLst>
                    <a:gd name="T0" fmla="*/ 9 w 88"/>
                    <a:gd name="T1" fmla="*/ 0 h 7"/>
                    <a:gd name="T2" fmla="*/ 88 w 88"/>
                    <a:gd name="T3" fmla="*/ 0 h 7"/>
                    <a:gd name="T4" fmla="*/ 82 w 88"/>
                    <a:gd name="T5" fmla="*/ 7 h 7"/>
                    <a:gd name="T6" fmla="*/ 0 w 88"/>
                    <a:gd name="T7" fmla="*/ 7 h 7"/>
                    <a:gd name="T8" fmla="*/ 9 w 88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7">
                      <a:moveTo>
                        <a:pt x="9" y="0"/>
                      </a:moveTo>
                      <a:cubicBezTo>
                        <a:pt x="35" y="0"/>
                        <a:pt x="62" y="0"/>
                        <a:pt x="88" y="0"/>
                      </a:cubicBezTo>
                      <a:cubicBezTo>
                        <a:pt x="86" y="2"/>
                        <a:pt x="84" y="5"/>
                        <a:pt x="82" y="7"/>
                      </a:cubicBezTo>
                      <a:cubicBezTo>
                        <a:pt x="54" y="7"/>
                        <a:pt x="27" y="7"/>
                        <a:pt x="0" y="7"/>
                      </a:cubicBezTo>
                      <a:cubicBezTo>
                        <a:pt x="3" y="5"/>
                        <a:pt x="6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>
                  <a:off x="2559664" y="4949235"/>
                  <a:ext cx="281096" cy="23775"/>
                </a:xfrm>
                <a:custGeom>
                  <a:avLst/>
                  <a:gdLst>
                    <a:gd name="T0" fmla="*/ 4 w 83"/>
                    <a:gd name="T1" fmla="*/ 0 h 7"/>
                    <a:gd name="T2" fmla="*/ 83 w 83"/>
                    <a:gd name="T3" fmla="*/ 0 h 7"/>
                    <a:gd name="T4" fmla="*/ 82 w 83"/>
                    <a:gd name="T5" fmla="*/ 7 h 7"/>
                    <a:gd name="T6" fmla="*/ 0 w 83"/>
                    <a:gd name="T7" fmla="*/ 7 h 7"/>
                    <a:gd name="T8" fmla="*/ 4 w 83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7">
                      <a:moveTo>
                        <a:pt x="4" y="0"/>
                      </a:moveTo>
                      <a:cubicBezTo>
                        <a:pt x="30" y="0"/>
                        <a:pt x="56" y="0"/>
                        <a:pt x="83" y="0"/>
                      </a:cubicBezTo>
                      <a:cubicBezTo>
                        <a:pt x="82" y="2"/>
                        <a:pt x="82" y="5"/>
                        <a:pt x="82" y="7"/>
                      </a:cubicBezTo>
                      <a:cubicBezTo>
                        <a:pt x="54" y="7"/>
                        <a:pt x="27" y="7"/>
                        <a:pt x="0" y="7"/>
                      </a:cubicBezTo>
                      <a:cubicBezTo>
                        <a:pt x="1" y="5"/>
                        <a:pt x="2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/>
                <p:cNvSpPr>
                  <a:spLocks/>
                </p:cNvSpPr>
                <p:nvPr/>
              </p:nvSpPr>
              <p:spPr bwMode="auto">
                <a:xfrm>
                  <a:off x="3060324" y="4949235"/>
                  <a:ext cx="282495" cy="23775"/>
                </a:xfrm>
                <a:custGeom>
                  <a:avLst/>
                  <a:gdLst>
                    <a:gd name="T0" fmla="*/ 0 w 84"/>
                    <a:gd name="T1" fmla="*/ 0 h 7"/>
                    <a:gd name="T2" fmla="*/ 79 w 84"/>
                    <a:gd name="T3" fmla="*/ 0 h 7"/>
                    <a:gd name="T4" fmla="*/ 84 w 84"/>
                    <a:gd name="T5" fmla="*/ 7 h 7"/>
                    <a:gd name="T6" fmla="*/ 2 w 84"/>
                    <a:gd name="T7" fmla="*/ 7 h 7"/>
                    <a:gd name="T8" fmla="*/ 0 w 84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7">
                      <a:moveTo>
                        <a:pt x="0" y="0"/>
                      </a:moveTo>
                      <a:cubicBezTo>
                        <a:pt x="27" y="0"/>
                        <a:pt x="53" y="0"/>
                        <a:pt x="79" y="0"/>
                      </a:cubicBezTo>
                      <a:cubicBezTo>
                        <a:pt x="81" y="2"/>
                        <a:pt x="82" y="5"/>
                        <a:pt x="84" y="7"/>
                      </a:cubicBezTo>
                      <a:cubicBezTo>
                        <a:pt x="56" y="7"/>
                        <a:pt x="29" y="7"/>
                        <a:pt x="2" y="7"/>
                      </a:cubicBezTo>
                      <a:cubicBezTo>
                        <a:pt x="1" y="5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549796" y="4949235"/>
                  <a:ext cx="299277" cy="23775"/>
                </a:xfrm>
                <a:custGeom>
                  <a:avLst/>
                  <a:gdLst>
                    <a:gd name="T0" fmla="*/ 0 w 89"/>
                    <a:gd name="T1" fmla="*/ 0 h 7"/>
                    <a:gd name="T2" fmla="*/ 79 w 89"/>
                    <a:gd name="T3" fmla="*/ 0 h 7"/>
                    <a:gd name="T4" fmla="*/ 89 w 89"/>
                    <a:gd name="T5" fmla="*/ 7 h 7"/>
                    <a:gd name="T6" fmla="*/ 7 w 89"/>
                    <a:gd name="T7" fmla="*/ 7 h 7"/>
                    <a:gd name="T8" fmla="*/ 0 w 89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7">
                      <a:moveTo>
                        <a:pt x="0" y="0"/>
                      </a:moveTo>
                      <a:cubicBezTo>
                        <a:pt x="26" y="0"/>
                        <a:pt x="53" y="0"/>
                        <a:pt x="79" y="0"/>
                      </a:cubicBezTo>
                      <a:cubicBezTo>
                        <a:pt x="82" y="2"/>
                        <a:pt x="85" y="5"/>
                        <a:pt x="89" y="7"/>
                      </a:cubicBezTo>
                      <a:cubicBezTo>
                        <a:pt x="61" y="7"/>
                        <a:pt x="34" y="7"/>
                        <a:pt x="7" y="7"/>
                      </a:cubicBezTo>
                      <a:cubicBezTo>
                        <a:pt x="5" y="5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039268" y="4949235"/>
                  <a:ext cx="317457" cy="23775"/>
                </a:xfrm>
                <a:custGeom>
                  <a:avLst/>
                  <a:gdLst>
                    <a:gd name="T0" fmla="*/ 0 w 94"/>
                    <a:gd name="T1" fmla="*/ 0 h 7"/>
                    <a:gd name="T2" fmla="*/ 79 w 94"/>
                    <a:gd name="T3" fmla="*/ 0 h 7"/>
                    <a:gd name="T4" fmla="*/ 94 w 94"/>
                    <a:gd name="T5" fmla="*/ 7 h 7"/>
                    <a:gd name="T6" fmla="*/ 12 w 94"/>
                    <a:gd name="T7" fmla="*/ 7 h 7"/>
                    <a:gd name="T8" fmla="*/ 0 w 94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7">
                      <a:moveTo>
                        <a:pt x="0" y="0"/>
                      </a:moveTo>
                      <a:cubicBezTo>
                        <a:pt x="26" y="0"/>
                        <a:pt x="52" y="0"/>
                        <a:pt x="79" y="0"/>
                      </a:cubicBezTo>
                      <a:cubicBezTo>
                        <a:pt x="84" y="2"/>
                        <a:pt x="89" y="5"/>
                        <a:pt x="94" y="7"/>
                      </a:cubicBezTo>
                      <a:cubicBezTo>
                        <a:pt x="66" y="7"/>
                        <a:pt x="39" y="7"/>
                        <a:pt x="12" y="7"/>
                      </a:cubicBezTo>
                      <a:cubicBezTo>
                        <a:pt x="8" y="5"/>
                        <a:pt x="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1459051" y="4989791"/>
                  <a:ext cx="334239" cy="27970"/>
                </a:xfrm>
                <a:custGeom>
                  <a:avLst/>
                  <a:gdLst>
                    <a:gd name="T0" fmla="*/ 15 w 99"/>
                    <a:gd name="T1" fmla="*/ 0 h 8"/>
                    <a:gd name="T2" fmla="*/ 99 w 99"/>
                    <a:gd name="T3" fmla="*/ 0 h 8"/>
                    <a:gd name="T4" fmla="*/ 87 w 99"/>
                    <a:gd name="T5" fmla="*/ 8 h 8"/>
                    <a:gd name="T6" fmla="*/ 0 w 99"/>
                    <a:gd name="T7" fmla="*/ 8 h 8"/>
                    <a:gd name="T8" fmla="*/ 15 w 9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8">
                      <a:moveTo>
                        <a:pt x="15" y="0"/>
                      </a:moveTo>
                      <a:cubicBezTo>
                        <a:pt x="43" y="0"/>
                        <a:pt x="71" y="0"/>
                        <a:pt x="99" y="0"/>
                      </a:cubicBezTo>
                      <a:cubicBezTo>
                        <a:pt x="95" y="3"/>
                        <a:pt x="91" y="5"/>
                        <a:pt x="87" y="8"/>
                      </a:cubicBezTo>
                      <a:cubicBezTo>
                        <a:pt x="58" y="8"/>
                        <a:pt x="29" y="8"/>
                        <a:pt x="0" y="8"/>
                      </a:cubicBezTo>
                      <a:cubicBezTo>
                        <a:pt x="5" y="5"/>
                        <a:pt x="10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2000267" y="4989791"/>
                  <a:ext cx="313262" cy="27970"/>
                </a:xfrm>
                <a:custGeom>
                  <a:avLst/>
                  <a:gdLst>
                    <a:gd name="T0" fmla="*/ 9 w 93"/>
                    <a:gd name="T1" fmla="*/ 0 h 8"/>
                    <a:gd name="T2" fmla="*/ 93 w 93"/>
                    <a:gd name="T3" fmla="*/ 0 h 8"/>
                    <a:gd name="T4" fmla="*/ 86 w 93"/>
                    <a:gd name="T5" fmla="*/ 8 h 8"/>
                    <a:gd name="T6" fmla="*/ 0 w 93"/>
                    <a:gd name="T7" fmla="*/ 8 h 8"/>
                    <a:gd name="T8" fmla="*/ 9 w 9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">
                      <a:moveTo>
                        <a:pt x="9" y="0"/>
                      </a:moveTo>
                      <a:cubicBezTo>
                        <a:pt x="37" y="0"/>
                        <a:pt x="65" y="0"/>
                        <a:pt x="93" y="0"/>
                      </a:cubicBezTo>
                      <a:cubicBezTo>
                        <a:pt x="91" y="3"/>
                        <a:pt x="88" y="5"/>
                        <a:pt x="86" y="8"/>
                      </a:cubicBezTo>
                      <a:cubicBezTo>
                        <a:pt x="57" y="8"/>
                        <a:pt x="28" y="8"/>
                        <a:pt x="0" y="8"/>
                      </a:cubicBezTo>
                      <a:cubicBezTo>
                        <a:pt x="3" y="5"/>
                        <a:pt x="6" y="3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2535890" y="4989791"/>
                  <a:ext cx="297878" cy="27970"/>
                </a:xfrm>
                <a:custGeom>
                  <a:avLst/>
                  <a:gdLst>
                    <a:gd name="T0" fmla="*/ 4 w 88"/>
                    <a:gd name="T1" fmla="*/ 0 h 8"/>
                    <a:gd name="T2" fmla="*/ 88 w 88"/>
                    <a:gd name="T3" fmla="*/ 0 h 8"/>
                    <a:gd name="T4" fmla="*/ 87 w 88"/>
                    <a:gd name="T5" fmla="*/ 8 h 8"/>
                    <a:gd name="T6" fmla="*/ 0 w 88"/>
                    <a:gd name="T7" fmla="*/ 8 h 8"/>
                    <a:gd name="T8" fmla="*/ 4 w 8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">
                      <a:moveTo>
                        <a:pt x="4" y="0"/>
                      </a:moveTo>
                      <a:cubicBezTo>
                        <a:pt x="32" y="0"/>
                        <a:pt x="60" y="0"/>
                        <a:pt x="88" y="0"/>
                      </a:cubicBezTo>
                      <a:cubicBezTo>
                        <a:pt x="87" y="3"/>
                        <a:pt x="87" y="5"/>
                        <a:pt x="87" y="8"/>
                      </a:cubicBezTo>
                      <a:cubicBezTo>
                        <a:pt x="58" y="8"/>
                        <a:pt x="29" y="8"/>
                        <a:pt x="0" y="8"/>
                      </a:cubicBezTo>
                      <a:cubicBezTo>
                        <a:pt x="1" y="5"/>
                        <a:pt x="2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3070114" y="4989791"/>
                  <a:ext cx="296480" cy="27970"/>
                </a:xfrm>
                <a:custGeom>
                  <a:avLst/>
                  <a:gdLst>
                    <a:gd name="T0" fmla="*/ 0 w 88"/>
                    <a:gd name="T1" fmla="*/ 0 h 8"/>
                    <a:gd name="T2" fmla="*/ 84 w 88"/>
                    <a:gd name="T3" fmla="*/ 0 h 8"/>
                    <a:gd name="T4" fmla="*/ 88 w 88"/>
                    <a:gd name="T5" fmla="*/ 8 h 8"/>
                    <a:gd name="T6" fmla="*/ 1 w 88"/>
                    <a:gd name="T7" fmla="*/ 8 h 8"/>
                    <a:gd name="T8" fmla="*/ 0 w 8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">
                      <a:moveTo>
                        <a:pt x="0" y="0"/>
                      </a:moveTo>
                      <a:cubicBezTo>
                        <a:pt x="28" y="0"/>
                        <a:pt x="56" y="0"/>
                        <a:pt x="84" y="0"/>
                      </a:cubicBezTo>
                      <a:cubicBezTo>
                        <a:pt x="85" y="3"/>
                        <a:pt x="86" y="5"/>
                        <a:pt x="88" y="8"/>
                      </a:cubicBezTo>
                      <a:cubicBezTo>
                        <a:pt x="59" y="8"/>
                        <a:pt x="30" y="8"/>
                        <a:pt x="1" y="8"/>
                      </a:cubicBezTo>
                      <a:cubicBezTo>
                        <a:pt x="1" y="5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3590352" y="4989791"/>
                  <a:ext cx="313262" cy="27970"/>
                </a:xfrm>
                <a:custGeom>
                  <a:avLst/>
                  <a:gdLst>
                    <a:gd name="T0" fmla="*/ 0 w 93"/>
                    <a:gd name="T1" fmla="*/ 0 h 8"/>
                    <a:gd name="T2" fmla="*/ 84 w 93"/>
                    <a:gd name="T3" fmla="*/ 0 h 8"/>
                    <a:gd name="T4" fmla="*/ 93 w 93"/>
                    <a:gd name="T5" fmla="*/ 8 h 8"/>
                    <a:gd name="T6" fmla="*/ 6 w 93"/>
                    <a:gd name="T7" fmla="*/ 8 h 8"/>
                    <a:gd name="T8" fmla="*/ 0 w 9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8">
                      <a:moveTo>
                        <a:pt x="0" y="0"/>
                      </a:moveTo>
                      <a:cubicBezTo>
                        <a:pt x="28" y="0"/>
                        <a:pt x="56" y="0"/>
                        <a:pt x="84" y="0"/>
                      </a:cubicBezTo>
                      <a:cubicBezTo>
                        <a:pt x="87" y="3"/>
                        <a:pt x="90" y="5"/>
                        <a:pt x="93" y="8"/>
                      </a:cubicBezTo>
                      <a:cubicBezTo>
                        <a:pt x="64" y="8"/>
                        <a:pt x="35" y="8"/>
                        <a:pt x="6" y="8"/>
                      </a:cubicBezTo>
                      <a:cubicBezTo>
                        <a:pt x="4" y="5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1375142" y="5034543"/>
                  <a:ext cx="351021" cy="23775"/>
                </a:xfrm>
                <a:custGeom>
                  <a:avLst/>
                  <a:gdLst>
                    <a:gd name="T0" fmla="*/ 15 w 104"/>
                    <a:gd name="T1" fmla="*/ 0 h 7"/>
                    <a:gd name="T2" fmla="*/ 104 w 104"/>
                    <a:gd name="T3" fmla="*/ 0 h 7"/>
                    <a:gd name="T4" fmla="*/ 92 w 104"/>
                    <a:gd name="T5" fmla="*/ 7 h 7"/>
                    <a:gd name="T6" fmla="*/ 0 w 104"/>
                    <a:gd name="T7" fmla="*/ 7 h 7"/>
                    <a:gd name="T8" fmla="*/ 15 w 104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">
                      <a:moveTo>
                        <a:pt x="15" y="0"/>
                      </a:moveTo>
                      <a:cubicBezTo>
                        <a:pt x="44" y="0"/>
                        <a:pt x="74" y="0"/>
                        <a:pt x="104" y="0"/>
                      </a:cubicBezTo>
                      <a:cubicBezTo>
                        <a:pt x="100" y="2"/>
                        <a:pt x="96" y="5"/>
                        <a:pt x="92" y="7"/>
                      </a:cubicBezTo>
                      <a:cubicBezTo>
                        <a:pt x="61" y="7"/>
                        <a:pt x="30" y="7"/>
                        <a:pt x="0" y="7"/>
                      </a:cubicBezTo>
                      <a:cubicBezTo>
                        <a:pt x="5" y="5"/>
                        <a:pt x="10" y="2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941530" y="5034543"/>
                  <a:ext cx="334239" cy="23775"/>
                </a:xfrm>
                <a:custGeom>
                  <a:avLst/>
                  <a:gdLst>
                    <a:gd name="T0" fmla="*/ 10 w 99"/>
                    <a:gd name="T1" fmla="*/ 0 h 7"/>
                    <a:gd name="T2" fmla="*/ 99 w 99"/>
                    <a:gd name="T3" fmla="*/ 0 h 7"/>
                    <a:gd name="T4" fmla="*/ 92 w 99"/>
                    <a:gd name="T5" fmla="*/ 7 h 7"/>
                    <a:gd name="T6" fmla="*/ 0 w 99"/>
                    <a:gd name="T7" fmla="*/ 7 h 7"/>
                    <a:gd name="T8" fmla="*/ 10 w 99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7">
                      <a:moveTo>
                        <a:pt x="10" y="0"/>
                      </a:moveTo>
                      <a:cubicBezTo>
                        <a:pt x="39" y="0"/>
                        <a:pt x="69" y="0"/>
                        <a:pt x="99" y="0"/>
                      </a:cubicBezTo>
                      <a:cubicBezTo>
                        <a:pt x="96" y="2"/>
                        <a:pt x="94" y="5"/>
                        <a:pt x="92" y="7"/>
                      </a:cubicBezTo>
                      <a:cubicBezTo>
                        <a:pt x="62" y="7"/>
                        <a:pt x="31" y="7"/>
                        <a:pt x="0" y="7"/>
                      </a:cubicBezTo>
                      <a:cubicBezTo>
                        <a:pt x="3" y="5"/>
                        <a:pt x="7" y="2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2512115" y="5034543"/>
                  <a:ext cx="314660" cy="23775"/>
                </a:xfrm>
                <a:custGeom>
                  <a:avLst/>
                  <a:gdLst>
                    <a:gd name="T0" fmla="*/ 4 w 93"/>
                    <a:gd name="T1" fmla="*/ 0 h 7"/>
                    <a:gd name="T2" fmla="*/ 93 w 93"/>
                    <a:gd name="T3" fmla="*/ 0 h 7"/>
                    <a:gd name="T4" fmla="*/ 92 w 93"/>
                    <a:gd name="T5" fmla="*/ 7 h 7"/>
                    <a:gd name="T6" fmla="*/ 0 w 93"/>
                    <a:gd name="T7" fmla="*/ 7 h 7"/>
                    <a:gd name="T8" fmla="*/ 4 w 93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7">
                      <a:moveTo>
                        <a:pt x="4" y="0"/>
                      </a:moveTo>
                      <a:cubicBezTo>
                        <a:pt x="34" y="0"/>
                        <a:pt x="63" y="0"/>
                        <a:pt x="93" y="0"/>
                      </a:cubicBezTo>
                      <a:cubicBezTo>
                        <a:pt x="92" y="2"/>
                        <a:pt x="92" y="5"/>
                        <a:pt x="92" y="7"/>
                      </a:cubicBezTo>
                      <a:cubicBezTo>
                        <a:pt x="61" y="7"/>
                        <a:pt x="30" y="7"/>
                        <a:pt x="0" y="7"/>
                      </a:cubicBezTo>
                      <a:cubicBezTo>
                        <a:pt x="1" y="5"/>
                        <a:pt x="2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3077106" y="5034543"/>
                  <a:ext cx="313262" cy="23775"/>
                </a:xfrm>
                <a:custGeom>
                  <a:avLst/>
                  <a:gdLst>
                    <a:gd name="T0" fmla="*/ 0 w 93"/>
                    <a:gd name="T1" fmla="*/ 0 h 7"/>
                    <a:gd name="T2" fmla="*/ 89 w 93"/>
                    <a:gd name="T3" fmla="*/ 0 h 7"/>
                    <a:gd name="T4" fmla="*/ 93 w 93"/>
                    <a:gd name="T5" fmla="*/ 7 h 7"/>
                    <a:gd name="T6" fmla="*/ 1 w 93"/>
                    <a:gd name="T7" fmla="*/ 7 h 7"/>
                    <a:gd name="T8" fmla="*/ 0 w 93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7">
                      <a:moveTo>
                        <a:pt x="0" y="0"/>
                      </a:moveTo>
                      <a:cubicBezTo>
                        <a:pt x="30" y="0"/>
                        <a:pt x="59" y="0"/>
                        <a:pt x="89" y="0"/>
                      </a:cubicBezTo>
                      <a:cubicBezTo>
                        <a:pt x="90" y="2"/>
                        <a:pt x="92" y="5"/>
                        <a:pt x="93" y="7"/>
                      </a:cubicBezTo>
                      <a:cubicBezTo>
                        <a:pt x="62" y="7"/>
                        <a:pt x="32" y="7"/>
                        <a:pt x="1" y="7"/>
                      </a:cubicBezTo>
                      <a:cubicBezTo>
                        <a:pt x="1" y="5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3626713" y="5034543"/>
                  <a:ext cx="334239" cy="23775"/>
                </a:xfrm>
                <a:custGeom>
                  <a:avLst/>
                  <a:gdLst>
                    <a:gd name="T0" fmla="*/ 0 w 99"/>
                    <a:gd name="T1" fmla="*/ 0 h 7"/>
                    <a:gd name="T2" fmla="*/ 89 w 99"/>
                    <a:gd name="T3" fmla="*/ 0 h 7"/>
                    <a:gd name="T4" fmla="*/ 99 w 99"/>
                    <a:gd name="T5" fmla="*/ 7 h 7"/>
                    <a:gd name="T6" fmla="*/ 7 w 99"/>
                    <a:gd name="T7" fmla="*/ 7 h 7"/>
                    <a:gd name="T8" fmla="*/ 0 w 99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7">
                      <a:moveTo>
                        <a:pt x="0" y="0"/>
                      </a:moveTo>
                      <a:cubicBezTo>
                        <a:pt x="30" y="0"/>
                        <a:pt x="59" y="0"/>
                        <a:pt x="89" y="0"/>
                      </a:cubicBezTo>
                      <a:cubicBezTo>
                        <a:pt x="92" y="2"/>
                        <a:pt x="95" y="5"/>
                        <a:pt x="99" y="7"/>
                      </a:cubicBezTo>
                      <a:cubicBezTo>
                        <a:pt x="68" y="7"/>
                        <a:pt x="37" y="7"/>
                        <a:pt x="7" y="7"/>
                      </a:cubicBezTo>
                      <a:cubicBezTo>
                        <a:pt x="5" y="5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1287036" y="5075100"/>
                  <a:ext cx="3329808" cy="26572"/>
                </a:xfrm>
                <a:custGeom>
                  <a:avLst/>
                  <a:gdLst>
                    <a:gd name="T0" fmla="*/ 15 w 986"/>
                    <a:gd name="T1" fmla="*/ 0 h 8"/>
                    <a:gd name="T2" fmla="*/ 493 w 986"/>
                    <a:gd name="T3" fmla="*/ 0 h 8"/>
                    <a:gd name="T4" fmla="*/ 971 w 986"/>
                    <a:gd name="T5" fmla="*/ 0 h 8"/>
                    <a:gd name="T6" fmla="*/ 986 w 986"/>
                    <a:gd name="T7" fmla="*/ 8 h 8"/>
                    <a:gd name="T8" fmla="*/ 493 w 986"/>
                    <a:gd name="T9" fmla="*/ 8 h 8"/>
                    <a:gd name="T10" fmla="*/ 0 w 986"/>
                    <a:gd name="T11" fmla="*/ 8 h 8"/>
                    <a:gd name="T12" fmla="*/ 15 w 986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6" h="8">
                      <a:moveTo>
                        <a:pt x="15" y="0"/>
                      </a:moveTo>
                      <a:cubicBezTo>
                        <a:pt x="174" y="0"/>
                        <a:pt x="334" y="0"/>
                        <a:pt x="493" y="0"/>
                      </a:cubicBezTo>
                      <a:cubicBezTo>
                        <a:pt x="652" y="0"/>
                        <a:pt x="812" y="0"/>
                        <a:pt x="971" y="0"/>
                      </a:cubicBezTo>
                      <a:cubicBezTo>
                        <a:pt x="976" y="3"/>
                        <a:pt x="981" y="5"/>
                        <a:pt x="986" y="8"/>
                      </a:cubicBezTo>
                      <a:cubicBezTo>
                        <a:pt x="822" y="8"/>
                        <a:pt x="657" y="8"/>
                        <a:pt x="493" y="8"/>
                      </a:cubicBezTo>
                      <a:cubicBezTo>
                        <a:pt x="329" y="8"/>
                        <a:pt x="165" y="8"/>
                        <a:pt x="0" y="8"/>
                      </a:cubicBezTo>
                      <a:cubicBezTo>
                        <a:pt x="5" y="5"/>
                        <a:pt x="10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698115" y="3496202"/>
              <a:ext cx="185999" cy="9062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478551" y="3837434"/>
              <a:ext cx="190195" cy="5649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263183" y="4027629"/>
              <a:ext cx="188796" cy="3747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831050" y="4010847"/>
              <a:ext cx="185999" cy="391578"/>
            </a:xfrm>
            <a:prstGeom prst="rect">
              <a:avLst/>
            </a:pr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3302263" y="3405301"/>
              <a:ext cx="658689" cy="655893"/>
            </a:xfrm>
            <a:custGeom>
              <a:avLst/>
              <a:gdLst>
                <a:gd name="T0" fmla="*/ 98 w 195"/>
                <a:gd name="T1" fmla="*/ 13 h 194"/>
                <a:gd name="T2" fmla="*/ 107 w 195"/>
                <a:gd name="T3" fmla="*/ 14 h 194"/>
                <a:gd name="T4" fmla="*/ 111 w 195"/>
                <a:gd name="T5" fmla="*/ 0 h 194"/>
                <a:gd name="T6" fmla="*/ 140 w 195"/>
                <a:gd name="T7" fmla="*/ 9 h 194"/>
                <a:gd name="T8" fmla="*/ 136 w 195"/>
                <a:gd name="T9" fmla="*/ 23 h 194"/>
                <a:gd name="T10" fmla="*/ 163 w 195"/>
                <a:gd name="T11" fmla="*/ 45 h 194"/>
                <a:gd name="T12" fmla="*/ 176 w 195"/>
                <a:gd name="T13" fmla="*/ 38 h 194"/>
                <a:gd name="T14" fmla="*/ 190 w 195"/>
                <a:gd name="T15" fmla="*/ 65 h 194"/>
                <a:gd name="T16" fmla="*/ 178 w 195"/>
                <a:gd name="T17" fmla="*/ 72 h 194"/>
                <a:gd name="T18" fmla="*/ 181 w 195"/>
                <a:gd name="T19" fmla="*/ 106 h 194"/>
                <a:gd name="T20" fmla="*/ 195 w 195"/>
                <a:gd name="T21" fmla="*/ 111 h 194"/>
                <a:gd name="T22" fmla="*/ 186 w 195"/>
                <a:gd name="T23" fmla="*/ 140 h 194"/>
                <a:gd name="T24" fmla="*/ 172 w 195"/>
                <a:gd name="T25" fmla="*/ 136 h 194"/>
                <a:gd name="T26" fmla="*/ 150 w 195"/>
                <a:gd name="T27" fmla="*/ 163 h 194"/>
                <a:gd name="T28" fmla="*/ 157 w 195"/>
                <a:gd name="T29" fmla="*/ 175 h 194"/>
                <a:gd name="T30" fmla="*/ 130 w 195"/>
                <a:gd name="T31" fmla="*/ 190 h 194"/>
                <a:gd name="T32" fmla="*/ 123 w 195"/>
                <a:gd name="T33" fmla="*/ 177 h 194"/>
                <a:gd name="T34" fmla="*/ 98 w 195"/>
                <a:gd name="T35" fmla="*/ 181 h 194"/>
                <a:gd name="T36" fmla="*/ 98 w 195"/>
                <a:gd name="T37" fmla="*/ 159 h 194"/>
                <a:gd name="T38" fmla="*/ 157 w 195"/>
                <a:gd name="T39" fmla="*/ 115 h 194"/>
                <a:gd name="T40" fmla="*/ 116 w 195"/>
                <a:gd name="T41" fmla="*/ 38 h 194"/>
                <a:gd name="T42" fmla="*/ 98 w 195"/>
                <a:gd name="T43" fmla="*/ 35 h 194"/>
                <a:gd name="T44" fmla="*/ 98 w 195"/>
                <a:gd name="T45" fmla="*/ 13 h 194"/>
                <a:gd name="T46" fmla="*/ 45 w 195"/>
                <a:gd name="T47" fmla="*/ 31 h 194"/>
                <a:gd name="T48" fmla="*/ 38 w 195"/>
                <a:gd name="T49" fmla="*/ 19 h 194"/>
                <a:gd name="T50" fmla="*/ 65 w 195"/>
                <a:gd name="T51" fmla="*/ 4 h 194"/>
                <a:gd name="T52" fmla="*/ 72 w 195"/>
                <a:gd name="T53" fmla="*/ 17 h 194"/>
                <a:gd name="T54" fmla="*/ 98 w 195"/>
                <a:gd name="T55" fmla="*/ 13 h 194"/>
                <a:gd name="T56" fmla="*/ 98 w 195"/>
                <a:gd name="T57" fmla="*/ 35 h 194"/>
                <a:gd name="T58" fmla="*/ 38 w 195"/>
                <a:gd name="T59" fmla="*/ 79 h 194"/>
                <a:gd name="T60" fmla="*/ 79 w 195"/>
                <a:gd name="T61" fmla="*/ 156 h 194"/>
                <a:gd name="T62" fmla="*/ 79 w 195"/>
                <a:gd name="T63" fmla="*/ 156 h 194"/>
                <a:gd name="T64" fmla="*/ 98 w 195"/>
                <a:gd name="T65" fmla="*/ 159 h 194"/>
                <a:gd name="T66" fmla="*/ 98 w 195"/>
                <a:gd name="T67" fmla="*/ 181 h 194"/>
                <a:gd name="T68" fmla="*/ 88 w 195"/>
                <a:gd name="T69" fmla="*/ 180 h 194"/>
                <a:gd name="T70" fmla="*/ 84 w 195"/>
                <a:gd name="T71" fmla="*/ 194 h 194"/>
                <a:gd name="T72" fmla="*/ 55 w 195"/>
                <a:gd name="T73" fmla="*/ 185 h 194"/>
                <a:gd name="T74" fmla="*/ 59 w 195"/>
                <a:gd name="T75" fmla="*/ 172 h 194"/>
                <a:gd name="T76" fmla="*/ 32 w 195"/>
                <a:gd name="T77" fmla="*/ 149 h 194"/>
                <a:gd name="T78" fmla="*/ 19 w 195"/>
                <a:gd name="T79" fmla="*/ 156 h 194"/>
                <a:gd name="T80" fmla="*/ 5 w 195"/>
                <a:gd name="T81" fmla="*/ 129 h 194"/>
                <a:gd name="T82" fmla="*/ 17 w 195"/>
                <a:gd name="T83" fmla="*/ 122 h 194"/>
                <a:gd name="T84" fmla="*/ 14 w 195"/>
                <a:gd name="T85" fmla="*/ 88 h 194"/>
                <a:gd name="T86" fmla="*/ 0 w 195"/>
                <a:gd name="T87" fmla="*/ 84 h 194"/>
                <a:gd name="T88" fmla="*/ 9 w 195"/>
                <a:gd name="T89" fmla="*/ 54 h 194"/>
                <a:gd name="T90" fmla="*/ 23 w 195"/>
                <a:gd name="T91" fmla="*/ 58 h 194"/>
                <a:gd name="T92" fmla="*/ 45 w 195"/>
                <a:gd name="T93" fmla="*/ 3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" h="194">
                  <a:moveTo>
                    <a:pt x="98" y="13"/>
                  </a:moveTo>
                  <a:cubicBezTo>
                    <a:pt x="101" y="13"/>
                    <a:pt x="104" y="13"/>
                    <a:pt x="107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47" y="28"/>
                    <a:pt x="156" y="36"/>
                    <a:pt x="163" y="45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8" y="72"/>
                    <a:pt x="178" y="72"/>
                    <a:pt x="178" y="72"/>
                  </a:cubicBezTo>
                  <a:cubicBezTo>
                    <a:pt x="181" y="83"/>
                    <a:pt x="182" y="95"/>
                    <a:pt x="181" y="106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66" y="146"/>
                    <a:pt x="159" y="155"/>
                    <a:pt x="150" y="163"/>
                  </a:cubicBezTo>
                  <a:cubicBezTo>
                    <a:pt x="157" y="175"/>
                    <a:pt x="157" y="175"/>
                    <a:pt x="157" y="175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15" y="180"/>
                    <a:pt x="106" y="181"/>
                    <a:pt x="98" y="181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24" y="159"/>
                    <a:pt x="149" y="142"/>
                    <a:pt x="157" y="115"/>
                  </a:cubicBezTo>
                  <a:cubicBezTo>
                    <a:pt x="167" y="82"/>
                    <a:pt x="148" y="48"/>
                    <a:pt x="116" y="38"/>
                  </a:cubicBezTo>
                  <a:cubicBezTo>
                    <a:pt x="110" y="36"/>
                    <a:pt x="103" y="35"/>
                    <a:pt x="98" y="35"/>
                  </a:cubicBezTo>
                  <a:lnTo>
                    <a:pt x="98" y="13"/>
                  </a:lnTo>
                  <a:close/>
                  <a:moveTo>
                    <a:pt x="45" y="31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80" y="14"/>
                    <a:pt x="89" y="13"/>
                    <a:pt x="98" y="13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71" y="35"/>
                    <a:pt x="46" y="52"/>
                    <a:pt x="38" y="79"/>
                  </a:cubicBezTo>
                  <a:cubicBezTo>
                    <a:pt x="28" y="112"/>
                    <a:pt x="47" y="146"/>
                    <a:pt x="79" y="156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85" y="158"/>
                    <a:pt x="92" y="159"/>
                    <a:pt x="98" y="159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4" y="181"/>
                    <a:pt x="91" y="181"/>
                    <a:pt x="88" y="180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48" y="166"/>
                    <a:pt x="39" y="158"/>
                    <a:pt x="32" y="149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4" y="111"/>
                    <a:pt x="13" y="100"/>
                    <a:pt x="14" y="8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9" y="48"/>
                    <a:pt x="36" y="39"/>
                    <a:pt x="45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015572" y="3929734"/>
              <a:ext cx="453111" cy="448916"/>
            </a:xfrm>
            <a:custGeom>
              <a:avLst/>
              <a:gdLst>
                <a:gd name="T0" fmla="*/ 118 w 134"/>
                <a:gd name="T1" fmla="*/ 93 h 133"/>
                <a:gd name="T2" fmla="*/ 125 w 134"/>
                <a:gd name="T3" fmla="*/ 99 h 133"/>
                <a:gd name="T4" fmla="*/ 109 w 134"/>
                <a:gd name="T5" fmla="*/ 118 h 133"/>
                <a:gd name="T6" fmla="*/ 102 w 134"/>
                <a:gd name="T7" fmla="*/ 112 h 133"/>
                <a:gd name="T8" fmla="*/ 84 w 134"/>
                <a:gd name="T9" fmla="*/ 121 h 133"/>
                <a:gd name="T10" fmla="*/ 85 w 134"/>
                <a:gd name="T11" fmla="*/ 131 h 133"/>
                <a:gd name="T12" fmla="*/ 67 w 134"/>
                <a:gd name="T13" fmla="*/ 133 h 133"/>
                <a:gd name="T14" fmla="*/ 67 w 134"/>
                <a:gd name="T15" fmla="*/ 105 h 133"/>
                <a:gd name="T16" fmla="*/ 96 w 134"/>
                <a:gd name="T17" fmla="*/ 91 h 133"/>
                <a:gd name="T18" fmla="*/ 92 w 134"/>
                <a:gd name="T19" fmla="*/ 37 h 133"/>
                <a:gd name="T20" fmla="*/ 92 w 134"/>
                <a:gd name="T21" fmla="*/ 37 h 133"/>
                <a:gd name="T22" fmla="*/ 78 w 134"/>
                <a:gd name="T23" fmla="*/ 30 h 133"/>
                <a:gd name="T24" fmla="*/ 67 w 134"/>
                <a:gd name="T25" fmla="*/ 28 h 133"/>
                <a:gd name="T26" fmla="*/ 67 w 134"/>
                <a:gd name="T27" fmla="*/ 0 h 133"/>
                <a:gd name="T28" fmla="*/ 73 w 134"/>
                <a:gd name="T29" fmla="*/ 0 h 133"/>
                <a:gd name="T30" fmla="*/ 74 w 134"/>
                <a:gd name="T31" fmla="*/ 10 h 133"/>
                <a:gd name="T32" fmla="*/ 93 w 134"/>
                <a:gd name="T33" fmla="*/ 16 h 133"/>
                <a:gd name="T34" fmla="*/ 100 w 134"/>
                <a:gd name="T35" fmla="*/ 8 h 133"/>
                <a:gd name="T36" fmla="*/ 119 w 134"/>
                <a:gd name="T37" fmla="*/ 24 h 133"/>
                <a:gd name="T38" fmla="*/ 112 w 134"/>
                <a:gd name="T39" fmla="*/ 32 h 133"/>
                <a:gd name="T40" fmla="*/ 122 w 134"/>
                <a:gd name="T41" fmla="*/ 49 h 133"/>
                <a:gd name="T42" fmla="*/ 131 w 134"/>
                <a:gd name="T43" fmla="*/ 49 h 133"/>
                <a:gd name="T44" fmla="*/ 134 w 134"/>
                <a:gd name="T45" fmla="*/ 73 h 133"/>
                <a:gd name="T46" fmla="*/ 124 w 134"/>
                <a:gd name="T47" fmla="*/ 74 h 133"/>
                <a:gd name="T48" fmla="*/ 118 w 134"/>
                <a:gd name="T49" fmla="*/ 93 h 133"/>
                <a:gd name="T50" fmla="*/ 67 w 134"/>
                <a:gd name="T51" fmla="*/ 133 h 133"/>
                <a:gd name="T52" fmla="*/ 60 w 134"/>
                <a:gd name="T53" fmla="*/ 133 h 133"/>
                <a:gd name="T54" fmla="*/ 60 w 134"/>
                <a:gd name="T55" fmla="*/ 123 h 133"/>
                <a:gd name="T56" fmla="*/ 40 w 134"/>
                <a:gd name="T57" fmla="*/ 117 h 133"/>
                <a:gd name="T58" fmla="*/ 34 w 134"/>
                <a:gd name="T59" fmla="*/ 125 h 133"/>
                <a:gd name="T60" fmla="*/ 15 w 134"/>
                <a:gd name="T61" fmla="*/ 109 h 133"/>
                <a:gd name="T62" fmla="*/ 22 w 134"/>
                <a:gd name="T63" fmla="*/ 102 h 133"/>
                <a:gd name="T64" fmla="*/ 12 w 134"/>
                <a:gd name="T65" fmla="*/ 84 h 133"/>
                <a:gd name="T66" fmla="*/ 2 w 134"/>
                <a:gd name="T67" fmla="*/ 85 h 133"/>
                <a:gd name="T68" fmla="*/ 0 w 134"/>
                <a:gd name="T69" fmla="*/ 60 h 133"/>
                <a:gd name="T70" fmla="*/ 10 w 134"/>
                <a:gd name="T71" fmla="*/ 59 h 133"/>
                <a:gd name="T72" fmla="*/ 16 w 134"/>
                <a:gd name="T73" fmla="*/ 40 h 133"/>
                <a:gd name="T74" fmla="*/ 9 w 134"/>
                <a:gd name="T75" fmla="*/ 34 h 133"/>
                <a:gd name="T76" fmla="*/ 24 w 134"/>
                <a:gd name="T77" fmla="*/ 15 h 133"/>
                <a:gd name="T78" fmla="*/ 32 w 134"/>
                <a:gd name="T79" fmla="*/ 21 h 133"/>
                <a:gd name="T80" fmla="*/ 50 w 134"/>
                <a:gd name="T81" fmla="*/ 12 h 133"/>
                <a:gd name="T82" fmla="*/ 49 w 134"/>
                <a:gd name="T83" fmla="*/ 2 h 133"/>
                <a:gd name="T84" fmla="*/ 67 w 134"/>
                <a:gd name="T85" fmla="*/ 0 h 133"/>
                <a:gd name="T86" fmla="*/ 67 w 134"/>
                <a:gd name="T87" fmla="*/ 28 h 133"/>
                <a:gd name="T88" fmla="*/ 37 w 134"/>
                <a:gd name="T89" fmla="*/ 42 h 133"/>
                <a:gd name="T90" fmla="*/ 42 w 134"/>
                <a:gd name="T91" fmla="*/ 96 h 133"/>
                <a:gd name="T92" fmla="*/ 56 w 134"/>
                <a:gd name="T93" fmla="*/ 103 h 133"/>
                <a:gd name="T94" fmla="*/ 67 w 134"/>
                <a:gd name="T95" fmla="*/ 105 h 133"/>
                <a:gd name="T96" fmla="*/ 67 w 134"/>
                <a:gd name="T9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133">
                  <a:moveTo>
                    <a:pt x="118" y="93"/>
                  </a:moveTo>
                  <a:cubicBezTo>
                    <a:pt x="125" y="99"/>
                    <a:pt x="125" y="99"/>
                    <a:pt x="125" y="99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96" y="116"/>
                    <a:pt x="90" y="119"/>
                    <a:pt x="84" y="12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78" y="105"/>
                    <a:pt x="89" y="100"/>
                    <a:pt x="96" y="91"/>
                  </a:cubicBezTo>
                  <a:cubicBezTo>
                    <a:pt x="110" y="75"/>
                    <a:pt x="108" y="51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4"/>
                    <a:pt x="83" y="31"/>
                    <a:pt x="78" y="30"/>
                  </a:cubicBezTo>
                  <a:cubicBezTo>
                    <a:pt x="74" y="29"/>
                    <a:pt x="71" y="28"/>
                    <a:pt x="67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81" y="11"/>
                    <a:pt x="87" y="13"/>
                    <a:pt x="93" y="1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6" y="37"/>
                    <a:pt x="120" y="43"/>
                    <a:pt x="122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3" y="81"/>
                    <a:pt x="121" y="87"/>
                    <a:pt x="118" y="93"/>
                  </a:cubicBezTo>
                  <a:close/>
                  <a:moveTo>
                    <a:pt x="67" y="133"/>
                  </a:moveTo>
                  <a:cubicBezTo>
                    <a:pt x="60" y="133"/>
                    <a:pt x="60" y="133"/>
                    <a:pt x="60" y="13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53" y="122"/>
                    <a:pt x="46" y="120"/>
                    <a:pt x="40" y="117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7" y="96"/>
                    <a:pt x="14" y="90"/>
                    <a:pt x="1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52"/>
                    <a:pt x="13" y="46"/>
                    <a:pt x="16" y="40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17"/>
                    <a:pt x="43" y="14"/>
                    <a:pt x="50" y="1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6" y="28"/>
                    <a:pt x="45" y="33"/>
                    <a:pt x="37" y="42"/>
                  </a:cubicBezTo>
                  <a:cubicBezTo>
                    <a:pt x="24" y="58"/>
                    <a:pt x="26" y="82"/>
                    <a:pt x="42" y="96"/>
                  </a:cubicBezTo>
                  <a:cubicBezTo>
                    <a:pt x="46" y="99"/>
                    <a:pt x="51" y="102"/>
                    <a:pt x="56" y="103"/>
                  </a:cubicBezTo>
                  <a:cubicBezTo>
                    <a:pt x="59" y="104"/>
                    <a:pt x="63" y="105"/>
                    <a:pt x="67" y="105"/>
                  </a:cubicBezTo>
                  <a:lnTo>
                    <a:pt x="67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3481270" y="4091959"/>
              <a:ext cx="395773" cy="394375"/>
            </a:xfrm>
            <a:custGeom>
              <a:avLst/>
              <a:gdLst>
                <a:gd name="T0" fmla="*/ 103 w 117"/>
                <a:gd name="T1" fmla="*/ 82 h 117"/>
                <a:gd name="T2" fmla="*/ 110 w 117"/>
                <a:gd name="T3" fmla="*/ 88 h 117"/>
                <a:gd name="T4" fmla="*/ 96 w 117"/>
                <a:gd name="T5" fmla="*/ 104 h 117"/>
                <a:gd name="T6" fmla="*/ 89 w 117"/>
                <a:gd name="T7" fmla="*/ 99 h 117"/>
                <a:gd name="T8" fmla="*/ 74 w 117"/>
                <a:gd name="T9" fmla="*/ 107 h 117"/>
                <a:gd name="T10" fmla="*/ 75 w 117"/>
                <a:gd name="T11" fmla="*/ 115 h 117"/>
                <a:gd name="T12" fmla="*/ 59 w 117"/>
                <a:gd name="T13" fmla="*/ 117 h 117"/>
                <a:gd name="T14" fmla="*/ 59 w 117"/>
                <a:gd name="T15" fmla="*/ 92 h 117"/>
                <a:gd name="T16" fmla="*/ 85 w 117"/>
                <a:gd name="T17" fmla="*/ 80 h 117"/>
                <a:gd name="T18" fmla="*/ 80 w 117"/>
                <a:gd name="T19" fmla="*/ 33 h 117"/>
                <a:gd name="T20" fmla="*/ 80 w 117"/>
                <a:gd name="T21" fmla="*/ 33 h 117"/>
                <a:gd name="T22" fmla="*/ 69 w 117"/>
                <a:gd name="T23" fmla="*/ 26 h 117"/>
                <a:gd name="T24" fmla="*/ 59 w 117"/>
                <a:gd name="T25" fmla="*/ 25 h 117"/>
                <a:gd name="T26" fmla="*/ 59 w 117"/>
                <a:gd name="T27" fmla="*/ 1 h 117"/>
                <a:gd name="T28" fmla="*/ 64 w 117"/>
                <a:gd name="T29" fmla="*/ 0 h 117"/>
                <a:gd name="T30" fmla="*/ 65 w 117"/>
                <a:gd name="T31" fmla="*/ 9 h 117"/>
                <a:gd name="T32" fmla="*/ 82 w 117"/>
                <a:gd name="T33" fmla="*/ 14 h 117"/>
                <a:gd name="T34" fmla="*/ 88 w 117"/>
                <a:gd name="T35" fmla="*/ 7 h 117"/>
                <a:gd name="T36" fmla="*/ 104 w 117"/>
                <a:gd name="T37" fmla="*/ 21 h 117"/>
                <a:gd name="T38" fmla="*/ 99 w 117"/>
                <a:gd name="T39" fmla="*/ 28 h 117"/>
                <a:gd name="T40" fmla="*/ 107 w 117"/>
                <a:gd name="T41" fmla="*/ 44 h 117"/>
                <a:gd name="T42" fmla="*/ 115 w 117"/>
                <a:gd name="T43" fmla="*/ 43 h 117"/>
                <a:gd name="T44" fmla="*/ 117 w 117"/>
                <a:gd name="T45" fmla="*/ 64 h 117"/>
                <a:gd name="T46" fmla="*/ 109 w 117"/>
                <a:gd name="T47" fmla="*/ 65 h 117"/>
                <a:gd name="T48" fmla="*/ 103 w 117"/>
                <a:gd name="T49" fmla="*/ 82 h 117"/>
                <a:gd name="T50" fmla="*/ 59 w 117"/>
                <a:gd name="T51" fmla="*/ 117 h 117"/>
                <a:gd name="T52" fmla="*/ 53 w 117"/>
                <a:gd name="T53" fmla="*/ 117 h 117"/>
                <a:gd name="T54" fmla="*/ 52 w 117"/>
                <a:gd name="T55" fmla="*/ 109 h 117"/>
                <a:gd name="T56" fmla="*/ 35 w 117"/>
                <a:gd name="T57" fmla="*/ 103 h 117"/>
                <a:gd name="T58" fmla="*/ 30 w 117"/>
                <a:gd name="T59" fmla="*/ 110 h 117"/>
                <a:gd name="T60" fmla="*/ 13 w 117"/>
                <a:gd name="T61" fmla="*/ 96 h 117"/>
                <a:gd name="T62" fmla="*/ 19 w 117"/>
                <a:gd name="T63" fmla="*/ 89 h 117"/>
                <a:gd name="T64" fmla="*/ 11 w 117"/>
                <a:gd name="T65" fmla="*/ 74 h 117"/>
                <a:gd name="T66" fmla="*/ 2 w 117"/>
                <a:gd name="T67" fmla="*/ 75 h 117"/>
                <a:gd name="T68" fmla="*/ 0 w 117"/>
                <a:gd name="T69" fmla="*/ 53 h 117"/>
                <a:gd name="T70" fmla="*/ 9 w 117"/>
                <a:gd name="T71" fmla="*/ 52 h 117"/>
                <a:gd name="T72" fmla="*/ 14 w 117"/>
                <a:gd name="T73" fmla="*/ 35 h 117"/>
                <a:gd name="T74" fmla="*/ 8 w 117"/>
                <a:gd name="T75" fmla="*/ 30 h 117"/>
                <a:gd name="T76" fmla="*/ 21 w 117"/>
                <a:gd name="T77" fmla="*/ 13 h 117"/>
                <a:gd name="T78" fmla="*/ 28 w 117"/>
                <a:gd name="T79" fmla="*/ 19 h 117"/>
                <a:gd name="T80" fmla="*/ 44 w 117"/>
                <a:gd name="T81" fmla="*/ 11 h 117"/>
                <a:gd name="T82" fmla="*/ 43 w 117"/>
                <a:gd name="T83" fmla="*/ 2 h 117"/>
                <a:gd name="T84" fmla="*/ 59 w 117"/>
                <a:gd name="T85" fmla="*/ 1 h 117"/>
                <a:gd name="T86" fmla="*/ 59 w 117"/>
                <a:gd name="T87" fmla="*/ 25 h 117"/>
                <a:gd name="T88" fmla="*/ 33 w 117"/>
                <a:gd name="T89" fmla="*/ 37 h 117"/>
                <a:gd name="T90" fmla="*/ 37 w 117"/>
                <a:gd name="T91" fmla="*/ 85 h 117"/>
                <a:gd name="T92" fmla="*/ 49 w 117"/>
                <a:gd name="T93" fmla="*/ 91 h 117"/>
                <a:gd name="T94" fmla="*/ 59 w 117"/>
                <a:gd name="T95" fmla="*/ 92 h 117"/>
                <a:gd name="T96" fmla="*/ 59 w 117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103" y="82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5" y="102"/>
                    <a:pt x="79" y="105"/>
                    <a:pt x="74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9" y="92"/>
                    <a:pt x="78" y="88"/>
                    <a:pt x="85" y="80"/>
                  </a:cubicBezTo>
                  <a:cubicBezTo>
                    <a:pt x="97" y="66"/>
                    <a:pt x="95" y="45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7" y="30"/>
                    <a:pt x="73" y="28"/>
                    <a:pt x="69" y="26"/>
                  </a:cubicBezTo>
                  <a:cubicBezTo>
                    <a:pt x="65" y="25"/>
                    <a:pt x="62" y="25"/>
                    <a:pt x="59" y="25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1" y="10"/>
                    <a:pt x="77" y="11"/>
                    <a:pt x="82" y="14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2" y="33"/>
                    <a:pt x="105" y="38"/>
                    <a:pt x="107" y="44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8" y="71"/>
                    <a:pt x="106" y="77"/>
                    <a:pt x="103" y="82"/>
                  </a:cubicBezTo>
                  <a:close/>
                  <a:moveTo>
                    <a:pt x="59" y="117"/>
                  </a:moveTo>
                  <a:cubicBezTo>
                    <a:pt x="53" y="117"/>
                    <a:pt x="53" y="117"/>
                    <a:pt x="53" y="117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46" y="108"/>
                    <a:pt x="41" y="106"/>
                    <a:pt x="35" y="103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5" y="85"/>
                    <a:pt x="13" y="79"/>
                    <a:pt x="11" y="7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46"/>
                    <a:pt x="11" y="41"/>
                    <a:pt x="14" y="35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3" y="15"/>
                    <a:pt x="38" y="13"/>
                    <a:pt x="44" y="1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9" y="25"/>
                    <a:pt x="39" y="29"/>
                    <a:pt x="33" y="37"/>
                  </a:cubicBezTo>
                  <a:cubicBezTo>
                    <a:pt x="21" y="51"/>
                    <a:pt x="23" y="73"/>
                    <a:pt x="37" y="85"/>
                  </a:cubicBezTo>
                  <a:cubicBezTo>
                    <a:pt x="41" y="87"/>
                    <a:pt x="45" y="90"/>
                    <a:pt x="49" y="91"/>
                  </a:cubicBezTo>
                  <a:cubicBezTo>
                    <a:pt x="52" y="92"/>
                    <a:pt x="55" y="92"/>
                    <a:pt x="59" y="92"/>
                  </a:cubicBezTo>
                  <a:lnTo>
                    <a:pt x="59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377939" y="3350759"/>
              <a:ext cx="1030688" cy="1030689"/>
            </a:xfrm>
            <a:prstGeom prst="ellipse">
              <a:avLst/>
            </a:prstGeom>
            <a:solidFill>
              <a:srgbClr val="175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89127" y="3350759"/>
              <a:ext cx="1019500" cy="1030689"/>
            </a:xfrm>
            <a:custGeom>
              <a:avLst/>
              <a:gdLst>
                <a:gd name="T0" fmla="*/ 0 w 302"/>
                <a:gd name="T1" fmla="*/ 181 h 305"/>
                <a:gd name="T2" fmla="*/ 0 w 302"/>
                <a:gd name="T3" fmla="*/ 123 h 305"/>
                <a:gd name="T4" fmla="*/ 150 w 302"/>
                <a:gd name="T5" fmla="*/ 0 h 305"/>
                <a:gd name="T6" fmla="*/ 302 w 302"/>
                <a:gd name="T7" fmla="*/ 152 h 305"/>
                <a:gd name="T8" fmla="*/ 150 w 302"/>
                <a:gd name="T9" fmla="*/ 305 h 305"/>
                <a:gd name="T10" fmla="*/ 0 w 302"/>
                <a:gd name="T11" fmla="*/ 18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305">
                  <a:moveTo>
                    <a:pt x="0" y="181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13" y="53"/>
                    <a:pt x="75" y="0"/>
                    <a:pt x="150" y="0"/>
                  </a:cubicBezTo>
                  <a:cubicBezTo>
                    <a:pt x="234" y="0"/>
                    <a:pt x="302" y="68"/>
                    <a:pt x="302" y="152"/>
                  </a:cubicBezTo>
                  <a:cubicBezTo>
                    <a:pt x="302" y="237"/>
                    <a:pt x="234" y="305"/>
                    <a:pt x="150" y="305"/>
                  </a:cubicBezTo>
                  <a:cubicBezTo>
                    <a:pt x="75" y="305"/>
                    <a:pt x="13" y="252"/>
                    <a:pt x="0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831050" y="3854216"/>
              <a:ext cx="1053064" cy="588766"/>
              <a:chOff x="1831050" y="3854216"/>
              <a:chExt cx="1053064" cy="588766"/>
            </a:xfrm>
          </p:grpSpPr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1831050" y="4402425"/>
                <a:ext cx="1053064" cy="4055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2046418" y="3854216"/>
                <a:ext cx="190195" cy="5482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2272973" y="3932531"/>
                <a:ext cx="131458" cy="283894"/>
              </a:xfrm>
              <a:custGeom>
                <a:avLst/>
                <a:gdLst>
                  <a:gd name="T0" fmla="*/ 39 w 39"/>
                  <a:gd name="T1" fmla="*/ 0 h 84"/>
                  <a:gd name="T2" fmla="*/ 0 w 39"/>
                  <a:gd name="T3" fmla="*/ 0 h 84"/>
                  <a:gd name="T4" fmla="*/ 0 w 39"/>
                  <a:gd name="T5" fmla="*/ 84 h 84"/>
                  <a:gd name="T6" fmla="*/ 39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21" y="61"/>
                      <a:pt x="35" y="32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945726" y="3668217"/>
              <a:ext cx="283893" cy="710434"/>
            </a:xfrm>
            <a:custGeom>
              <a:avLst/>
              <a:gdLst>
                <a:gd name="T0" fmla="*/ 84 w 84"/>
                <a:gd name="T1" fmla="*/ 0 h 210"/>
                <a:gd name="T2" fmla="*/ 0 w 84"/>
                <a:gd name="T3" fmla="*/ 0 h 210"/>
                <a:gd name="T4" fmla="*/ 0 w 84"/>
                <a:gd name="T5" fmla="*/ 210 h 210"/>
                <a:gd name="T6" fmla="*/ 84 w 84"/>
                <a:gd name="T7" fmla="*/ 174 h 210"/>
                <a:gd name="T8" fmla="*/ 84 w 84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10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2" y="207"/>
                    <a:pt x="61" y="194"/>
                    <a:pt x="84" y="17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621276" y="3905961"/>
              <a:ext cx="281096" cy="475487"/>
            </a:xfrm>
            <a:custGeom>
              <a:avLst/>
              <a:gdLst>
                <a:gd name="T0" fmla="*/ 83 w 83"/>
                <a:gd name="T1" fmla="*/ 0 h 141"/>
                <a:gd name="T2" fmla="*/ 0 w 83"/>
                <a:gd name="T3" fmla="*/ 0 h 141"/>
                <a:gd name="T4" fmla="*/ 0 w 83"/>
                <a:gd name="T5" fmla="*/ 118 h 141"/>
                <a:gd name="T6" fmla="*/ 81 w 83"/>
                <a:gd name="T7" fmla="*/ 141 h 141"/>
                <a:gd name="T8" fmla="*/ 83 w 83"/>
                <a:gd name="T9" fmla="*/ 141 h 141"/>
                <a:gd name="T10" fmla="*/ 83 w 83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3" y="132"/>
                    <a:pt x="51" y="141"/>
                    <a:pt x="81" y="141"/>
                  </a:cubicBezTo>
                  <a:cubicBezTo>
                    <a:pt x="82" y="141"/>
                    <a:pt x="83" y="141"/>
                    <a:pt x="83" y="14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635339" y="4182862"/>
              <a:ext cx="725817" cy="577577"/>
            </a:xfrm>
            <a:custGeom>
              <a:avLst/>
              <a:gdLst>
                <a:gd name="T0" fmla="*/ 63 w 215"/>
                <a:gd name="T1" fmla="*/ 160 h 171"/>
                <a:gd name="T2" fmla="*/ 12 w 215"/>
                <a:gd name="T3" fmla="*/ 150 h 171"/>
                <a:gd name="T4" fmla="*/ 22 w 215"/>
                <a:gd name="T5" fmla="*/ 98 h 171"/>
                <a:gd name="T6" fmla="*/ 153 w 215"/>
                <a:gd name="T7" fmla="*/ 11 h 171"/>
                <a:gd name="T8" fmla="*/ 204 w 215"/>
                <a:gd name="T9" fmla="*/ 21 h 171"/>
                <a:gd name="T10" fmla="*/ 194 w 215"/>
                <a:gd name="T11" fmla="*/ 73 h 171"/>
                <a:gd name="T12" fmla="*/ 63 w 215"/>
                <a:gd name="T13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71">
                  <a:moveTo>
                    <a:pt x="63" y="160"/>
                  </a:moveTo>
                  <a:cubicBezTo>
                    <a:pt x="46" y="171"/>
                    <a:pt x="23" y="167"/>
                    <a:pt x="12" y="150"/>
                  </a:cubicBezTo>
                  <a:cubicBezTo>
                    <a:pt x="0" y="133"/>
                    <a:pt x="5" y="110"/>
                    <a:pt x="22" y="98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70" y="0"/>
                    <a:pt x="193" y="4"/>
                    <a:pt x="204" y="21"/>
                  </a:cubicBezTo>
                  <a:cubicBezTo>
                    <a:pt x="215" y="38"/>
                    <a:pt x="211" y="61"/>
                    <a:pt x="194" y="73"/>
                  </a:cubicBezTo>
                  <a:lnTo>
                    <a:pt x="6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6992" y="4185659"/>
              <a:ext cx="411157" cy="352420"/>
            </a:xfrm>
            <a:custGeom>
              <a:avLst/>
              <a:gdLst>
                <a:gd name="T0" fmla="*/ 67 w 294"/>
                <a:gd name="T1" fmla="*/ 252 h 252"/>
                <a:gd name="T2" fmla="*/ 0 w 294"/>
                <a:gd name="T3" fmla="*/ 152 h 252"/>
                <a:gd name="T4" fmla="*/ 226 w 294"/>
                <a:gd name="T5" fmla="*/ 0 h 252"/>
                <a:gd name="T6" fmla="*/ 294 w 294"/>
                <a:gd name="T7" fmla="*/ 99 h 252"/>
                <a:gd name="T8" fmla="*/ 67 w 29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52">
                  <a:moveTo>
                    <a:pt x="67" y="252"/>
                  </a:moveTo>
                  <a:lnTo>
                    <a:pt x="0" y="152"/>
                  </a:lnTo>
                  <a:lnTo>
                    <a:pt x="226" y="0"/>
                  </a:lnTo>
                  <a:lnTo>
                    <a:pt x="294" y="99"/>
                  </a:lnTo>
                  <a:lnTo>
                    <a:pt x="6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11565" y="3290624"/>
              <a:ext cx="1945302" cy="1490792"/>
              <a:chOff x="611565" y="3290624"/>
              <a:chExt cx="1945302" cy="149079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959789" y="4091959"/>
                <a:ext cx="553803" cy="441923"/>
              </a:xfrm>
              <a:custGeom>
                <a:avLst/>
                <a:gdLst>
                  <a:gd name="T0" fmla="*/ 63 w 396"/>
                  <a:gd name="T1" fmla="*/ 316 h 316"/>
                  <a:gd name="T2" fmla="*/ 0 w 396"/>
                  <a:gd name="T3" fmla="*/ 222 h 316"/>
                  <a:gd name="T4" fmla="*/ 336 w 396"/>
                  <a:gd name="T5" fmla="*/ 0 h 316"/>
                  <a:gd name="T6" fmla="*/ 396 w 396"/>
                  <a:gd name="T7" fmla="*/ 91 h 316"/>
                  <a:gd name="T8" fmla="*/ 63 w 396"/>
                  <a:gd name="T9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16">
                    <a:moveTo>
                      <a:pt x="63" y="316"/>
                    </a:moveTo>
                    <a:lnTo>
                      <a:pt x="0" y="222"/>
                    </a:lnTo>
                    <a:lnTo>
                      <a:pt x="336" y="0"/>
                    </a:lnTo>
                    <a:lnTo>
                      <a:pt x="396" y="91"/>
                    </a:lnTo>
                    <a:lnTo>
                      <a:pt x="63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611565" y="3290624"/>
                <a:ext cx="1945302" cy="1490792"/>
                <a:chOff x="611565" y="3290624"/>
                <a:chExt cx="1945302" cy="1490792"/>
              </a:xfrm>
              <a:grpFill/>
            </p:grpSpPr>
            <p:sp>
              <p:nvSpPr>
                <p:cNvPr id="59" name="Freeform 57"/>
                <p:cNvSpPr>
                  <a:spLocks noEditPoints="1"/>
                </p:cNvSpPr>
                <p:nvPr/>
              </p:nvSpPr>
              <p:spPr bwMode="auto">
                <a:xfrm>
                  <a:off x="1243684" y="3290624"/>
                  <a:ext cx="1313183" cy="1159350"/>
                </a:xfrm>
                <a:custGeom>
                  <a:avLst/>
                  <a:gdLst>
                    <a:gd name="T0" fmla="*/ 337 w 389"/>
                    <a:gd name="T1" fmla="*/ 77 h 343"/>
                    <a:gd name="T2" fmla="*/ 195 w 389"/>
                    <a:gd name="T3" fmla="*/ 1 h 343"/>
                    <a:gd name="T4" fmla="*/ 195 w 389"/>
                    <a:gd name="T5" fmla="*/ 32 h 343"/>
                    <a:gd name="T6" fmla="*/ 310 w 389"/>
                    <a:gd name="T7" fmla="*/ 94 h 343"/>
                    <a:gd name="T8" fmla="*/ 272 w 389"/>
                    <a:gd name="T9" fmla="*/ 287 h 343"/>
                    <a:gd name="T10" fmla="*/ 195 w 389"/>
                    <a:gd name="T11" fmla="*/ 311 h 343"/>
                    <a:gd name="T12" fmla="*/ 195 w 389"/>
                    <a:gd name="T13" fmla="*/ 343 h 343"/>
                    <a:gd name="T14" fmla="*/ 289 w 389"/>
                    <a:gd name="T15" fmla="*/ 314 h 343"/>
                    <a:gd name="T16" fmla="*/ 337 w 389"/>
                    <a:gd name="T17" fmla="*/ 77 h 343"/>
                    <a:gd name="T18" fmla="*/ 195 w 389"/>
                    <a:gd name="T19" fmla="*/ 1 h 343"/>
                    <a:gd name="T20" fmla="*/ 100 w 389"/>
                    <a:gd name="T21" fmla="*/ 29 h 343"/>
                    <a:gd name="T22" fmla="*/ 52 w 389"/>
                    <a:gd name="T23" fmla="*/ 266 h 343"/>
                    <a:gd name="T24" fmla="*/ 195 w 389"/>
                    <a:gd name="T25" fmla="*/ 343 h 343"/>
                    <a:gd name="T26" fmla="*/ 195 w 389"/>
                    <a:gd name="T27" fmla="*/ 311 h 343"/>
                    <a:gd name="T28" fmla="*/ 79 w 389"/>
                    <a:gd name="T29" fmla="*/ 249 h 343"/>
                    <a:gd name="T30" fmla="*/ 79 w 389"/>
                    <a:gd name="T31" fmla="*/ 249 h 343"/>
                    <a:gd name="T32" fmla="*/ 117 w 389"/>
                    <a:gd name="T33" fmla="*/ 56 h 343"/>
                    <a:gd name="T34" fmla="*/ 195 w 389"/>
                    <a:gd name="T35" fmla="*/ 32 h 343"/>
                    <a:gd name="T36" fmla="*/ 195 w 389"/>
                    <a:gd name="T37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9" h="343">
                      <a:moveTo>
                        <a:pt x="337" y="77"/>
                      </a:moveTo>
                      <a:cubicBezTo>
                        <a:pt x="304" y="27"/>
                        <a:pt x="250" y="1"/>
                        <a:pt x="195" y="1"/>
                      </a:cubicBezTo>
                      <a:cubicBezTo>
                        <a:pt x="195" y="32"/>
                        <a:pt x="195" y="32"/>
                        <a:pt x="195" y="32"/>
                      </a:cubicBezTo>
                      <a:cubicBezTo>
                        <a:pt x="239" y="32"/>
                        <a:pt x="284" y="54"/>
                        <a:pt x="310" y="94"/>
                      </a:cubicBezTo>
                      <a:cubicBezTo>
                        <a:pt x="353" y="158"/>
                        <a:pt x="336" y="245"/>
                        <a:pt x="272" y="287"/>
                      </a:cubicBezTo>
                      <a:cubicBezTo>
                        <a:pt x="248" y="303"/>
                        <a:pt x="221" y="311"/>
                        <a:pt x="195" y="311"/>
                      </a:cubicBezTo>
                      <a:cubicBezTo>
                        <a:pt x="195" y="343"/>
                        <a:pt x="195" y="343"/>
                        <a:pt x="195" y="343"/>
                      </a:cubicBezTo>
                      <a:cubicBezTo>
                        <a:pt x="227" y="343"/>
                        <a:pt x="260" y="333"/>
                        <a:pt x="289" y="314"/>
                      </a:cubicBezTo>
                      <a:cubicBezTo>
                        <a:pt x="368" y="262"/>
                        <a:pt x="389" y="155"/>
                        <a:pt x="337" y="77"/>
                      </a:cubicBezTo>
                      <a:close/>
                      <a:moveTo>
                        <a:pt x="195" y="1"/>
                      </a:moveTo>
                      <a:cubicBezTo>
                        <a:pt x="162" y="0"/>
                        <a:pt x="129" y="10"/>
                        <a:pt x="100" y="29"/>
                      </a:cubicBezTo>
                      <a:cubicBezTo>
                        <a:pt x="21" y="82"/>
                        <a:pt x="0" y="188"/>
                        <a:pt x="52" y="266"/>
                      </a:cubicBezTo>
                      <a:cubicBezTo>
                        <a:pt x="85" y="316"/>
                        <a:pt x="139" y="343"/>
                        <a:pt x="195" y="343"/>
                      </a:cubicBezTo>
                      <a:cubicBezTo>
                        <a:pt x="195" y="311"/>
                        <a:pt x="195" y="311"/>
                        <a:pt x="195" y="311"/>
                      </a:cubicBezTo>
                      <a:cubicBezTo>
                        <a:pt x="150" y="311"/>
                        <a:pt x="105" y="289"/>
                        <a:pt x="79" y="249"/>
                      </a:cubicBezTo>
                      <a:cubicBezTo>
                        <a:pt x="79" y="249"/>
                        <a:pt x="79" y="249"/>
                        <a:pt x="79" y="249"/>
                      </a:cubicBezTo>
                      <a:cubicBezTo>
                        <a:pt x="36" y="185"/>
                        <a:pt x="53" y="98"/>
                        <a:pt x="117" y="56"/>
                      </a:cubicBezTo>
                      <a:cubicBezTo>
                        <a:pt x="141" y="40"/>
                        <a:pt x="168" y="32"/>
                        <a:pt x="195" y="32"/>
                      </a:cubicBezTo>
                      <a:lnTo>
                        <a:pt x="19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61"/>
                <p:cNvSpPr>
                  <a:spLocks/>
                </p:cNvSpPr>
                <p:nvPr/>
              </p:nvSpPr>
              <p:spPr bwMode="auto">
                <a:xfrm>
                  <a:off x="611565" y="4175869"/>
                  <a:ext cx="756584" cy="605547"/>
                </a:xfrm>
                <a:custGeom>
                  <a:avLst/>
                  <a:gdLst>
                    <a:gd name="T0" fmla="*/ 67 w 224"/>
                    <a:gd name="T1" fmla="*/ 167 h 179"/>
                    <a:gd name="T2" fmla="*/ 12 w 224"/>
                    <a:gd name="T3" fmla="*/ 156 h 179"/>
                    <a:gd name="T4" fmla="*/ 23 w 224"/>
                    <a:gd name="T5" fmla="*/ 101 h 179"/>
                    <a:gd name="T6" fmla="*/ 163 w 224"/>
                    <a:gd name="T7" fmla="*/ 8 h 179"/>
                    <a:gd name="T8" fmla="*/ 196 w 224"/>
                    <a:gd name="T9" fmla="*/ 3 h 179"/>
                    <a:gd name="T10" fmla="*/ 224 w 224"/>
                    <a:gd name="T11" fmla="*/ 44 h 179"/>
                    <a:gd name="T12" fmla="*/ 206 w 224"/>
                    <a:gd name="T13" fmla="*/ 74 h 179"/>
                    <a:gd name="T14" fmla="*/ 67 w 224"/>
                    <a:gd name="T15" fmla="*/ 1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4" h="179">
                      <a:moveTo>
                        <a:pt x="67" y="167"/>
                      </a:moveTo>
                      <a:cubicBezTo>
                        <a:pt x="49" y="179"/>
                        <a:pt x="24" y="174"/>
                        <a:pt x="12" y="156"/>
                      </a:cubicBezTo>
                      <a:cubicBezTo>
                        <a:pt x="0" y="138"/>
                        <a:pt x="5" y="113"/>
                        <a:pt x="23" y="101"/>
                      </a:cubicBezTo>
                      <a:cubicBezTo>
                        <a:pt x="163" y="8"/>
                        <a:pt x="163" y="8"/>
                        <a:pt x="163" y="8"/>
                      </a:cubicBezTo>
                      <a:cubicBezTo>
                        <a:pt x="173" y="1"/>
                        <a:pt x="185" y="0"/>
                        <a:pt x="196" y="3"/>
                      </a:cubicBezTo>
                      <a:cubicBezTo>
                        <a:pt x="224" y="44"/>
                        <a:pt x="224" y="44"/>
                        <a:pt x="224" y="44"/>
                      </a:cubicBezTo>
                      <a:cubicBezTo>
                        <a:pt x="223" y="56"/>
                        <a:pt x="217" y="67"/>
                        <a:pt x="206" y="74"/>
                      </a:cubicBezTo>
                      <a:lnTo>
                        <a:pt x="67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4003430" y="4249989"/>
              <a:ext cx="1118793" cy="1592882"/>
              <a:chOff x="4125974" y="4405222"/>
              <a:chExt cx="1118793" cy="1592882"/>
            </a:xfrm>
          </p:grpSpPr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177719" y="5034543"/>
                <a:ext cx="351021" cy="23775"/>
              </a:xfrm>
              <a:custGeom>
                <a:avLst/>
                <a:gdLst>
                  <a:gd name="T0" fmla="*/ 0 w 104"/>
                  <a:gd name="T1" fmla="*/ 0 h 7"/>
                  <a:gd name="T2" fmla="*/ 89 w 104"/>
                  <a:gd name="T3" fmla="*/ 0 h 7"/>
                  <a:gd name="T4" fmla="*/ 104 w 104"/>
                  <a:gd name="T5" fmla="*/ 7 h 7"/>
                  <a:gd name="T6" fmla="*/ 12 w 104"/>
                  <a:gd name="T7" fmla="*/ 7 h 7"/>
                  <a:gd name="T8" fmla="*/ 0 w 10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7">
                    <a:moveTo>
                      <a:pt x="0" y="0"/>
                    </a:moveTo>
                    <a:cubicBezTo>
                      <a:pt x="30" y="0"/>
                      <a:pt x="60" y="0"/>
                      <a:pt x="89" y="0"/>
                    </a:cubicBezTo>
                    <a:cubicBezTo>
                      <a:pt x="94" y="2"/>
                      <a:pt x="99" y="5"/>
                      <a:pt x="104" y="7"/>
                    </a:cubicBezTo>
                    <a:cubicBezTo>
                      <a:pt x="74" y="7"/>
                      <a:pt x="43" y="7"/>
                      <a:pt x="12" y="7"/>
                    </a:cubicBezTo>
                    <a:cubicBezTo>
                      <a:pt x="8" y="5"/>
                      <a:pt x="4" y="2"/>
                      <a:pt x="0" y="0"/>
                    </a:cubicBezTo>
                    <a:close/>
                  </a:path>
                </a:pathLst>
              </a:custGeom>
              <a:solidFill>
                <a:srgbClr val="397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4125974" y="4405222"/>
                <a:ext cx="1118793" cy="1592882"/>
              </a:xfrm>
              <a:custGeom>
                <a:avLst/>
                <a:gdLst>
                  <a:gd name="T0" fmla="*/ 263 w 331"/>
                  <a:gd name="T1" fmla="*/ 0 h 471"/>
                  <a:gd name="T2" fmla="*/ 69 w 331"/>
                  <a:gd name="T3" fmla="*/ 0 h 471"/>
                  <a:gd name="T4" fmla="*/ 0 w 331"/>
                  <a:gd name="T5" fmla="*/ 68 h 471"/>
                  <a:gd name="T6" fmla="*/ 0 w 331"/>
                  <a:gd name="T7" fmla="*/ 403 h 471"/>
                  <a:gd name="T8" fmla="*/ 69 w 331"/>
                  <a:gd name="T9" fmla="*/ 471 h 471"/>
                  <a:gd name="T10" fmla="*/ 263 w 331"/>
                  <a:gd name="T11" fmla="*/ 471 h 471"/>
                  <a:gd name="T12" fmla="*/ 331 w 331"/>
                  <a:gd name="T13" fmla="*/ 403 h 471"/>
                  <a:gd name="T14" fmla="*/ 331 w 331"/>
                  <a:gd name="T15" fmla="*/ 68 h 471"/>
                  <a:gd name="T16" fmla="*/ 263 w 331"/>
                  <a:gd name="T1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471">
                    <a:moveTo>
                      <a:pt x="263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31" y="0"/>
                      <a:pt x="0" y="30"/>
                      <a:pt x="0" y="68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41"/>
                      <a:pt x="31" y="471"/>
                      <a:pt x="69" y="471"/>
                    </a:cubicBezTo>
                    <a:cubicBezTo>
                      <a:pt x="263" y="471"/>
                      <a:pt x="263" y="471"/>
                      <a:pt x="263" y="471"/>
                    </a:cubicBezTo>
                    <a:cubicBezTo>
                      <a:pt x="300" y="471"/>
                      <a:pt x="331" y="441"/>
                      <a:pt x="331" y="403"/>
                    </a:cubicBezTo>
                    <a:cubicBezTo>
                      <a:pt x="331" y="68"/>
                      <a:pt x="331" y="68"/>
                      <a:pt x="331" y="68"/>
                    </a:cubicBezTo>
                    <a:cubicBezTo>
                      <a:pt x="331" y="30"/>
                      <a:pt x="300" y="0"/>
                      <a:pt x="26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207087" y="4538079"/>
                <a:ext cx="959365" cy="1314582"/>
              </a:xfrm>
              <a:custGeom>
                <a:avLst/>
                <a:gdLst>
                  <a:gd name="T0" fmla="*/ 283 w 284"/>
                  <a:gd name="T1" fmla="*/ 0 h 389"/>
                  <a:gd name="T2" fmla="*/ 1 w 284"/>
                  <a:gd name="T3" fmla="*/ 0 h 389"/>
                  <a:gd name="T4" fmla="*/ 0 w 284"/>
                  <a:gd name="T5" fmla="*/ 1 h 389"/>
                  <a:gd name="T6" fmla="*/ 0 w 284"/>
                  <a:gd name="T7" fmla="*/ 388 h 389"/>
                  <a:gd name="T8" fmla="*/ 1 w 284"/>
                  <a:gd name="T9" fmla="*/ 389 h 389"/>
                  <a:gd name="T10" fmla="*/ 283 w 284"/>
                  <a:gd name="T11" fmla="*/ 389 h 389"/>
                  <a:gd name="T12" fmla="*/ 284 w 284"/>
                  <a:gd name="T13" fmla="*/ 388 h 389"/>
                  <a:gd name="T14" fmla="*/ 284 w 284"/>
                  <a:gd name="T15" fmla="*/ 1 h 389"/>
                  <a:gd name="T16" fmla="*/ 283 w 284"/>
                  <a:gd name="T17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389">
                    <a:moveTo>
                      <a:pt x="28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88"/>
                      <a:pt x="0" y="389"/>
                      <a:pt x="1" y="389"/>
                    </a:cubicBezTo>
                    <a:cubicBezTo>
                      <a:pt x="283" y="389"/>
                      <a:pt x="283" y="389"/>
                      <a:pt x="283" y="389"/>
                    </a:cubicBezTo>
                    <a:cubicBezTo>
                      <a:pt x="283" y="389"/>
                      <a:pt x="284" y="388"/>
                      <a:pt x="284" y="388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284" y="1"/>
                      <a:pt x="283" y="0"/>
                      <a:pt x="2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4552515" y="4442981"/>
                <a:ext cx="265713" cy="23775"/>
              </a:xfrm>
              <a:custGeom>
                <a:avLst/>
                <a:gdLst>
                  <a:gd name="T0" fmla="*/ 76 w 79"/>
                  <a:gd name="T1" fmla="*/ 0 h 7"/>
                  <a:gd name="T2" fmla="*/ 3 w 79"/>
                  <a:gd name="T3" fmla="*/ 0 h 7"/>
                  <a:gd name="T4" fmla="*/ 0 w 79"/>
                  <a:gd name="T5" fmla="*/ 4 h 7"/>
                  <a:gd name="T6" fmla="*/ 0 w 79"/>
                  <a:gd name="T7" fmla="*/ 4 h 7"/>
                  <a:gd name="T8" fmla="*/ 3 w 79"/>
                  <a:gd name="T9" fmla="*/ 7 h 7"/>
                  <a:gd name="T10" fmla="*/ 76 w 79"/>
                  <a:gd name="T11" fmla="*/ 7 h 7"/>
                  <a:gd name="T12" fmla="*/ 79 w 79"/>
                  <a:gd name="T13" fmla="*/ 4 h 7"/>
                  <a:gd name="T14" fmla="*/ 79 w 79"/>
                  <a:gd name="T15" fmla="*/ 4 h 7"/>
                  <a:gd name="T16" fmla="*/ 76 w 7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">
                    <a:moveTo>
                      <a:pt x="7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8" y="7"/>
                      <a:pt x="79" y="6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2"/>
                      <a:pt x="78" y="0"/>
                      <a:pt x="7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1"/>
              <p:cNvSpPr>
                <a:spLocks noChangeArrowheads="1"/>
              </p:cNvSpPr>
              <p:nvPr/>
            </p:nvSpPr>
            <p:spPr bwMode="auto">
              <a:xfrm>
                <a:off x="4643416" y="5882029"/>
                <a:ext cx="83909" cy="811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2"/>
              <p:cNvSpPr>
                <a:spLocks noEditPoints="1"/>
              </p:cNvSpPr>
              <p:nvPr/>
            </p:nvSpPr>
            <p:spPr bwMode="auto">
              <a:xfrm>
                <a:off x="4514755" y="4791205"/>
                <a:ext cx="523036" cy="520239"/>
              </a:xfrm>
              <a:custGeom>
                <a:avLst/>
                <a:gdLst>
                  <a:gd name="T0" fmla="*/ 77 w 155"/>
                  <a:gd name="T1" fmla="*/ 10 h 154"/>
                  <a:gd name="T2" fmla="*/ 85 w 155"/>
                  <a:gd name="T3" fmla="*/ 11 h 154"/>
                  <a:gd name="T4" fmla="*/ 88 w 155"/>
                  <a:gd name="T5" fmla="*/ 0 h 154"/>
                  <a:gd name="T6" fmla="*/ 111 w 155"/>
                  <a:gd name="T7" fmla="*/ 7 h 154"/>
                  <a:gd name="T8" fmla="*/ 108 w 155"/>
                  <a:gd name="T9" fmla="*/ 18 h 154"/>
                  <a:gd name="T10" fmla="*/ 130 w 155"/>
                  <a:gd name="T11" fmla="*/ 36 h 154"/>
                  <a:gd name="T12" fmla="*/ 140 w 155"/>
                  <a:gd name="T13" fmla="*/ 30 h 154"/>
                  <a:gd name="T14" fmla="*/ 151 w 155"/>
                  <a:gd name="T15" fmla="*/ 52 h 154"/>
                  <a:gd name="T16" fmla="*/ 141 w 155"/>
                  <a:gd name="T17" fmla="*/ 57 h 154"/>
                  <a:gd name="T18" fmla="*/ 144 w 155"/>
                  <a:gd name="T19" fmla="*/ 85 h 154"/>
                  <a:gd name="T20" fmla="*/ 155 w 155"/>
                  <a:gd name="T21" fmla="*/ 88 h 154"/>
                  <a:gd name="T22" fmla="*/ 148 w 155"/>
                  <a:gd name="T23" fmla="*/ 111 h 154"/>
                  <a:gd name="T24" fmla="*/ 137 w 155"/>
                  <a:gd name="T25" fmla="*/ 108 h 154"/>
                  <a:gd name="T26" fmla="*/ 119 w 155"/>
                  <a:gd name="T27" fmla="*/ 129 h 154"/>
                  <a:gd name="T28" fmla="*/ 124 w 155"/>
                  <a:gd name="T29" fmla="*/ 139 h 154"/>
                  <a:gd name="T30" fmla="*/ 103 w 155"/>
                  <a:gd name="T31" fmla="*/ 151 h 154"/>
                  <a:gd name="T32" fmla="*/ 98 w 155"/>
                  <a:gd name="T33" fmla="*/ 141 h 154"/>
                  <a:gd name="T34" fmla="*/ 77 w 155"/>
                  <a:gd name="T35" fmla="*/ 144 h 154"/>
                  <a:gd name="T36" fmla="*/ 77 w 155"/>
                  <a:gd name="T37" fmla="*/ 126 h 154"/>
                  <a:gd name="T38" fmla="*/ 125 w 155"/>
                  <a:gd name="T39" fmla="*/ 91 h 154"/>
                  <a:gd name="T40" fmla="*/ 92 w 155"/>
                  <a:gd name="T41" fmla="*/ 30 h 154"/>
                  <a:gd name="T42" fmla="*/ 77 w 155"/>
                  <a:gd name="T43" fmla="*/ 28 h 154"/>
                  <a:gd name="T44" fmla="*/ 77 w 155"/>
                  <a:gd name="T45" fmla="*/ 10 h 154"/>
                  <a:gd name="T46" fmla="*/ 36 w 155"/>
                  <a:gd name="T47" fmla="*/ 25 h 154"/>
                  <a:gd name="T48" fmla="*/ 30 w 155"/>
                  <a:gd name="T49" fmla="*/ 15 h 154"/>
                  <a:gd name="T50" fmla="*/ 52 w 155"/>
                  <a:gd name="T51" fmla="*/ 3 h 154"/>
                  <a:gd name="T52" fmla="*/ 57 w 155"/>
                  <a:gd name="T53" fmla="*/ 14 h 154"/>
                  <a:gd name="T54" fmla="*/ 77 w 155"/>
                  <a:gd name="T55" fmla="*/ 10 h 154"/>
                  <a:gd name="T56" fmla="*/ 77 w 155"/>
                  <a:gd name="T57" fmla="*/ 28 h 154"/>
                  <a:gd name="T58" fmla="*/ 30 w 155"/>
                  <a:gd name="T59" fmla="*/ 63 h 154"/>
                  <a:gd name="T60" fmla="*/ 63 w 155"/>
                  <a:gd name="T61" fmla="*/ 124 h 154"/>
                  <a:gd name="T62" fmla="*/ 63 w 155"/>
                  <a:gd name="T63" fmla="*/ 124 h 154"/>
                  <a:gd name="T64" fmla="*/ 77 w 155"/>
                  <a:gd name="T65" fmla="*/ 126 h 154"/>
                  <a:gd name="T66" fmla="*/ 77 w 155"/>
                  <a:gd name="T67" fmla="*/ 144 h 154"/>
                  <a:gd name="T68" fmla="*/ 70 w 155"/>
                  <a:gd name="T69" fmla="*/ 143 h 154"/>
                  <a:gd name="T70" fmla="*/ 67 w 155"/>
                  <a:gd name="T71" fmla="*/ 154 h 154"/>
                  <a:gd name="T72" fmla="*/ 43 w 155"/>
                  <a:gd name="T73" fmla="*/ 147 h 154"/>
                  <a:gd name="T74" fmla="*/ 47 w 155"/>
                  <a:gd name="T75" fmla="*/ 136 h 154"/>
                  <a:gd name="T76" fmla="*/ 25 w 155"/>
                  <a:gd name="T77" fmla="*/ 119 h 154"/>
                  <a:gd name="T78" fmla="*/ 15 w 155"/>
                  <a:gd name="T79" fmla="*/ 124 h 154"/>
                  <a:gd name="T80" fmla="*/ 4 w 155"/>
                  <a:gd name="T81" fmla="*/ 103 h 154"/>
                  <a:gd name="T82" fmla="*/ 14 w 155"/>
                  <a:gd name="T83" fmla="*/ 97 h 154"/>
                  <a:gd name="T84" fmla="*/ 11 w 155"/>
                  <a:gd name="T85" fmla="*/ 70 h 154"/>
                  <a:gd name="T86" fmla="*/ 0 w 155"/>
                  <a:gd name="T87" fmla="*/ 66 h 154"/>
                  <a:gd name="T88" fmla="*/ 7 w 155"/>
                  <a:gd name="T89" fmla="*/ 43 h 154"/>
                  <a:gd name="T90" fmla="*/ 18 w 155"/>
                  <a:gd name="T91" fmla="*/ 46 h 154"/>
                  <a:gd name="T92" fmla="*/ 36 w 155"/>
                  <a:gd name="T93" fmla="*/ 2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5" h="154">
                    <a:moveTo>
                      <a:pt x="77" y="10"/>
                    </a:moveTo>
                    <a:cubicBezTo>
                      <a:pt x="80" y="10"/>
                      <a:pt x="82" y="11"/>
                      <a:pt x="85" y="1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7" y="22"/>
                      <a:pt x="124" y="28"/>
                      <a:pt x="130" y="36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51" y="52"/>
                      <a:pt x="151" y="52"/>
                      <a:pt x="151" y="52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4" y="66"/>
                      <a:pt x="145" y="75"/>
                      <a:pt x="144" y="85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48" y="111"/>
                      <a:pt x="148" y="111"/>
                      <a:pt x="148" y="111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2" y="116"/>
                      <a:pt x="126" y="124"/>
                      <a:pt x="119" y="12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03" y="151"/>
                      <a:pt x="103" y="151"/>
                      <a:pt x="103" y="15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1" y="143"/>
                      <a:pt x="84" y="144"/>
                      <a:pt x="77" y="144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99" y="126"/>
                      <a:pt x="118" y="113"/>
                      <a:pt x="125" y="91"/>
                    </a:cubicBezTo>
                    <a:cubicBezTo>
                      <a:pt x="132" y="65"/>
                      <a:pt x="118" y="38"/>
                      <a:pt x="92" y="30"/>
                    </a:cubicBezTo>
                    <a:cubicBezTo>
                      <a:pt x="87" y="29"/>
                      <a:pt x="82" y="28"/>
                      <a:pt x="77" y="28"/>
                    </a:cubicBezTo>
                    <a:lnTo>
                      <a:pt x="77" y="10"/>
                    </a:lnTo>
                    <a:close/>
                    <a:moveTo>
                      <a:pt x="36" y="2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64" y="11"/>
                      <a:pt x="70" y="10"/>
                      <a:pt x="77" y="10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56" y="28"/>
                      <a:pt x="37" y="42"/>
                      <a:pt x="30" y="63"/>
                    </a:cubicBezTo>
                    <a:cubicBezTo>
                      <a:pt x="22" y="89"/>
                      <a:pt x="37" y="116"/>
                      <a:pt x="63" y="124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8" y="126"/>
                      <a:pt x="73" y="126"/>
                      <a:pt x="77" y="126"/>
                    </a:cubicBezTo>
                    <a:cubicBezTo>
                      <a:pt x="77" y="144"/>
                      <a:pt x="77" y="144"/>
                      <a:pt x="77" y="144"/>
                    </a:cubicBezTo>
                    <a:cubicBezTo>
                      <a:pt x="75" y="144"/>
                      <a:pt x="72" y="144"/>
                      <a:pt x="70" y="143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8" y="132"/>
                      <a:pt x="31" y="126"/>
                      <a:pt x="25" y="119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1" y="89"/>
                      <a:pt x="10" y="79"/>
                      <a:pt x="11" y="7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3" y="38"/>
                      <a:pt x="29" y="31"/>
                      <a:pt x="36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3"/>
              <p:cNvSpPr>
                <a:spLocks noEditPoints="1"/>
              </p:cNvSpPr>
              <p:nvPr/>
            </p:nvSpPr>
            <p:spPr bwMode="auto">
              <a:xfrm>
                <a:off x="4288199" y="5206558"/>
                <a:ext cx="358014" cy="358014"/>
              </a:xfrm>
              <a:custGeom>
                <a:avLst/>
                <a:gdLst>
                  <a:gd name="T0" fmla="*/ 93 w 106"/>
                  <a:gd name="T1" fmla="*/ 74 h 106"/>
                  <a:gd name="T2" fmla="*/ 99 w 106"/>
                  <a:gd name="T3" fmla="*/ 79 h 106"/>
                  <a:gd name="T4" fmla="*/ 86 w 106"/>
                  <a:gd name="T5" fmla="*/ 94 h 106"/>
                  <a:gd name="T6" fmla="*/ 80 w 106"/>
                  <a:gd name="T7" fmla="*/ 89 h 106"/>
                  <a:gd name="T8" fmla="*/ 66 w 106"/>
                  <a:gd name="T9" fmla="*/ 97 h 106"/>
                  <a:gd name="T10" fmla="*/ 67 w 106"/>
                  <a:gd name="T11" fmla="*/ 104 h 106"/>
                  <a:gd name="T12" fmla="*/ 53 w 106"/>
                  <a:gd name="T13" fmla="*/ 106 h 106"/>
                  <a:gd name="T14" fmla="*/ 53 w 106"/>
                  <a:gd name="T15" fmla="*/ 84 h 106"/>
                  <a:gd name="T16" fmla="*/ 76 w 106"/>
                  <a:gd name="T17" fmla="*/ 73 h 106"/>
                  <a:gd name="T18" fmla="*/ 72 w 106"/>
                  <a:gd name="T19" fmla="*/ 30 h 106"/>
                  <a:gd name="T20" fmla="*/ 72 w 106"/>
                  <a:gd name="T21" fmla="*/ 30 h 106"/>
                  <a:gd name="T22" fmla="*/ 61 w 106"/>
                  <a:gd name="T23" fmla="*/ 24 h 106"/>
                  <a:gd name="T24" fmla="*/ 53 w 106"/>
                  <a:gd name="T25" fmla="*/ 23 h 106"/>
                  <a:gd name="T26" fmla="*/ 53 w 106"/>
                  <a:gd name="T27" fmla="*/ 1 h 106"/>
                  <a:gd name="T28" fmla="*/ 58 w 106"/>
                  <a:gd name="T29" fmla="*/ 0 h 106"/>
                  <a:gd name="T30" fmla="*/ 58 w 106"/>
                  <a:gd name="T31" fmla="*/ 8 h 106"/>
                  <a:gd name="T32" fmla="*/ 74 w 106"/>
                  <a:gd name="T33" fmla="*/ 13 h 106"/>
                  <a:gd name="T34" fmla="*/ 79 w 106"/>
                  <a:gd name="T35" fmla="*/ 7 h 106"/>
                  <a:gd name="T36" fmla="*/ 94 w 106"/>
                  <a:gd name="T37" fmla="*/ 19 h 106"/>
                  <a:gd name="T38" fmla="*/ 89 w 106"/>
                  <a:gd name="T39" fmla="*/ 25 h 106"/>
                  <a:gd name="T40" fmla="*/ 96 w 106"/>
                  <a:gd name="T41" fmla="*/ 39 h 106"/>
                  <a:gd name="T42" fmla="*/ 104 w 106"/>
                  <a:gd name="T43" fmla="*/ 39 h 106"/>
                  <a:gd name="T44" fmla="*/ 106 w 106"/>
                  <a:gd name="T45" fmla="*/ 58 h 106"/>
                  <a:gd name="T46" fmla="*/ 98 w 106"/>
                  <a:gd name="T47" fmla="*/ 59 h 106"/>
                  <a:gd name="T48" fmla="*/ 93 w 106"/>
                  <a:gd name="T49" fmla="*/ 74 h 106"/>
                  <a:gd name="T50" fmla="*/ 53 w 106"/>
                  <a:gd name="T51" fmla="*/ 106 h 106"/>
                  <a:gd name="T52" fmla="*/ 47 w 106"/>
                  <a:gd name="T53" fmla="*/ 106 h 106"/>
                  <a:gd name="T54" fmla="*/ 47 w 106"/>
                  <a:gd name="T55" fmla="*/ 98 h 106"/>
                  <a:gd name="T56" fmla="*/ 31 w 106"/>
                  <a:gd name="T57" fmla="*/ 93 h 106"/>
                  <a:gd name="T58" fmla="*/ 26 w 106"/>
                  <a:gd name="T59" fmla="*/ 99 h 106"/>
                  <a:gd name="T60" fmla="*/ 11 w 106"/>
                  <a:gd name="T61" fmla="*/ 87 h 106"/>
                  <a:gd name="T62" fmla="*/ 16 w 106"/>
                  <a:gd name="T63" fmla="*/ 81 h 106"/>
                  <a:gd name="T64" fmla="*/ 9 w 106"/>
                  <a:gd name="T65" fmla="*/ 67 h 106"/>
                  <a:gd name="T66" fmla="*/ 1 w 106"/>
                  <a:gd name="T67" fmla="*/ 67 h 106"/>
                  <a:gd name="T68" fmla="*/ 0 w 106"/>
                  <a:gd name="T69" fmla="*/ 48 h 106"/>
                  <a:gd name="T70" fmla="*/ 7 w 106"/>
                  <a:gd name="T71" fmla="*/ 47 h 106"/>
                  <a:gd name="T72" fmla="*/ 12 w 106"/>
                  <a:gd name="T73" fmla="*/ 32 h 106"/>
                  <a:gd name="T74" fmla="*/ 6 w 106"/>
                  <a:gd name="T75" fmla="*/ 27 h 106"/>
                  <a:gd name="T76" fmla="*/ 19 w 106"/>
                  <a:gd name="T77" fmla="*/ 12 h 106"/>
                  <a:gd name="T78" fmla="*/ 25 w 106"/>
                  <a:gd name="T79" fmla="*/ 17 h 106"/>
                  <a:gd name="T80" fmla="*/ 39 w 106"/>
                  <a:gd name="T81" fmla="*/ 10 h 106"/>
                  <a:gd name="T82" fmla="*/ 38 w 106"/>
                  <a:gd name="T83" fmla="*/ 2 h 106"/>
                  <a:gd name="T84" fmla="*/ 53 w 106"/>
                  <a:gd name="T85" fmla="*/ 1 h 106"/>
                  <a:gd name="T86" fmla="*/ 53 w 106"/>
                  <a:gd name="T87" fmla="*/ 23 h 106"/>
                  <a:gd name="T88" fmla="*/ 29 w 106"/>
                  <a:gd name="T89" fmla="*/ 33 h 106"/>
                  <a:gd name="T90" fmla="*/ 33 w 106"/>
                  <a:gd name="T91" fmla="*/ 76 h 106"/>
                  <a:gd name="T92" fmla="*/ 44 w 106"/>
                  <a:gd name="T93" fmla="*/ 82 h 106"/>
                  <a:gd name="T94" fmla="*/ 53 w 106"/>
                  <a:gd name="T95" fmla="*/ 84 h 106"/>
                  <a:gd name="T96" fmla="*/ 53 w 106"/>
                  <a:gd name="T9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106">
                    <a:moveTo>
                      <a:pt x="93" y="74"/>
                    </a:moveTo>
                    <a:cubicBezTo>
                      <a:pt x="99" y="79"/>
                      <a:pt x="99" y="79"/>
                      <a:pt x="99" y="79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76" y="92"/>
                      <a:pt x="71" y="95"/>
                      <a:pt x="66" y="97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61" y="84"/>
                      <a:pt x="70" y="80"/>
                      <a:pt x="76" y="73"/>
                    </a:cubicBezTo>
                    <a:cubicBezTo>
                      <a:pt x="87" y="60"/>
                      <a:pt x="85" y="4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7"/>
                      <a:pt x="65" y="25"/>
                      <a:pt x="61" y="24"/>
                    </a:cubicBezTo>
                    <a:cubicBezTo>
                      <a:pt x="58" y="23"/>
                      <a:pt x="55" y="23"/>
                      <a:pt x="53" y="23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4" y="9"/>
                      <a:pt x="69" y="10"/>
                      <a:pt x="74" y="13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2" y="30"/>
                      <a:pt x="94" y="34"/>
                      <a:pt x="96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7" y="64"/>
                      <a:pt x="95" y="69"/>
                      <a:pt x="93" y="74"/>
                    </a:cubicBezTo>
                    <a:close/>
                    <a:moveTo>
                      <a:pt x="53" y="106"/>
                    </a:move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1" y="98"/>
                      <a:pt x="36" y="96"/>
                      <a:pt x="31" y="93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3" y="77"/>
                      <a:pt x="11" y="72"/>
                      <a:pt x="9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2"/>
                      <a:pt x="10" y="37"/>
                      <a:pt x="12" y="3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9" y="14"/>
                      <a:pt x="34" y="11"/>
                      <a:pt x="39" y="1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4" y="23"/>
                      <a:pt x="35" y="26"/>
                      <a:pt x="29" y="33"/>
                    </a:cubicBezTo>
                    <a:cubicBezTo>
                      <a:pt x="18" y="46"/>
                      <a:pt x="20" y="66"/>
                      <a:pt x="33" y="76"/>
                    </a:cubicBezTo>
                    <a:cubicBezTo>
                      <a:pt x="36" y="79"/>
                      <a:pt x="40" y="81"/>
                      <a:pt x="44" y="82"/>
                    </a:cubicBezTo>
                    <a:cubicBezTo>
                      <a:pt x="47" y="83"/>
                      <a:pt x="50" y="84"/>
                      <a:pt x="53" y="84"/>
                    </a:cubicBezTo>
                    <a:lnTo>
                      <a:pt x="53" y="1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4"/>
              <p:cNvSpPr>
                <a:spLocks noEditPoints="1"/>
              </p:cNvSpPr>
              <p:nvPr/>
            </p:nvSpPr>
            <p:spPr bwMode="auto">
              <a:xfrm>
                <a:off x="4656003" y="5335219"/>
                <a:ext cx="314660" cy="317458"/>
              </a:xfrm>
              <a:custGeom>
                <a:avLst/>
                <a:gdLst>
                  <a:gd name="T0" fmla="*/ 82 w 93"/>
                  <a:gd name="T1" fmla="*/ 66 h 94"/>
                  <a:gd name="T2" fmla="*/ 87 w 93"/>
                  <a:gd name="T3" fmla="*/ 70 h 94"/>
                  <a:gd name="T4" fmla="*/ 76 w 93"/>
                  <a:gd name="T5" fmla="*/ 83 h 94"/>
                  <a:gd name="T6" fmla="*/ 71 w 93"/>
                  <a:gd name="T7" fmla="*/ 79 h 94"/>
                  <a:gd name="T8" fmla="*/ 59 w 93"/>
                  <a:gd name="T9" fmla="*/ 85 h 94"/>
                  <a:gd name="T10" fmla="*/ 59 w 93"/>
                  <a:gd name="T11" fmla="*/ 92 h 94"/>
                  <a:gd name="T12" fmla="*/ 47 w 93"/>
                  <a:gd name="T13" fmla="*/ 93 h 94"/>
                  <a:gd name="T14" fmla="*/ 47 w 93"/>
                  <a:gd name="T15" fmla="*/ 74 h 94"/>
                  <a:gd name="T16" fmla="*/ 67 w 93"/>
                  <a:gd name="T17" fmla="*/ 64 h 94"/>
                  <a:gd name="T18" fmla="*/ 64 w 93"/>
                  <a:gd name="T19" fmla="*/ 26 h 94"/>
                  <a:gd name="T20" fmla="*/ 64 w 93"/>
                  <a:gd name="T21" fmla="*/ 26 h 94"/>
                  <a:gd name="T22" fmla="*/ 55 w 93"/>
                  <a:gd name="T23" fmla="*/ 21 h 94"/>
                  <a:gd name="T24" fmla="*/ 47 w 93"/>
                  <a:gd name="T25" fmla="*/ 20 h 94"/>
                  <a:gd name="T26" fmla="*/ 47 w 93"/>
                  <a:gd name="T27" fmla="*/ 1 h 94"/>
                  <a:gd name="T28" fmla="*/ 51 w 93"/>
                  <a:gd name="T29" fmla="*/ 0 h 94"/>
                  <a:gd name="T30" fmla="*/ 52 w 93"/>
                  <a:gd name="T31" fmla="*/ 7 h 94"/>
                  <a:gd name="T32" fmla="*/ 65 w 93"/>
                  <a:gd name="T33" fmla="*/ 12 h 94"/>
                  <a:gd name="T34" fmla="*/ 70 w 93"/>
                  <a:gd name="T35" fmla="*/ 6 h 94"/>
                  <a:gd name="T36" fmla="*/ 83 w 93"/>
                  <a:gd name="T37" fmla="*/ 17 h 94"/>
                  <a:gd name="T38" fmla="*/ 78 w 93"/>
                  <a:gd name="T39" fmla="*/ 23 h 94"/>
                  <a:gd name="T40" fmla="*/ 85 w 93"/>
                  <a:gd name="T41" fmla="*/ 35 h 94"/>
                  <a:gd name="T42" fmla="*/ 92 w 93"/>
                  <a:gd name="T43" fmla="*/ 34 h 94"/>
                  <a:gd name="T44" fmla="*/ 93 w 93"/>
                  <a:gd name="T45" fmla="*/ 52 h 94"/>
                  <a:gd name="T46" fmla="*/ 86 w 93"/>
                  <a:gd name="T47" fmla="*/ 52 h 94"/>
                  <a:gd name="T48" fmla="*/ 82 w 93"/>
                  <a:gd name="T49" fmla="*/ 66 h 94"/>
                  <a:gd name="T50" fmla="*/ 47 w 93"/>
                  <a:gd name="T51" fmla="*/ 93 h 94"/>
                  <a:gd name="T52" fmla="*/ 42 w 93"/>
                  <a:gd name="T53" fmla="*/ 94 h 94"/>
                  <a:gd name="T54" fmla="*/ 42 w 93"/>
                  <a:gd name="T55" fmla="*/ 87 h 94"/>
                  <a:gd name="T56" fmla="*/ 28 w 93"/>
                  <a:gd name="T57" fmla="*/ 82 h 94"/>
                  <a:gd name="T58" fmla="*/ 24 w 93"/>
                  <a:gd name="T59" fmla="*/ 88 h 94"/>
                  <a:gd name="T60" fmla="*/ 11 w 93"/>
                  <a:gd name="T61" fmla="*/ 77 h 94"/>
                  <a:gd name="T62" fmla="*/ 15 w 93"/>
                  <a:gd name="T63" fmla="*/ 71 h 94"/>
                  <a:gd name="T64" fmla="*/ 9 w 93"/>
                  <a:gd name="T65" fmla="*/ 59 h 94"/>
                  <a:gd name="T66" fmla="*/ 2 w 93"/>
                  <a:gd name="T67" fmla="*/ 60 h 94"/>
                  <a:gd name="T68" fmla="*/ 0 w 93"/>
                  <a:gd name="T69" fmla="*/ 42 h 94"/>
                  <a:gd name="T70" fmla="*/ 7 w 93"/>
                  <a:gd name="T71" fmla="*/ 42 h 94"/>
                  <a:gd name="T72" fmla="*/ 11 w 93"/>
                  <a:gd name="T73" fmla="*/ 28 h 94"/>
                  <a:gd name="T74" fmla="*/ 6 w 93"/>
                  <a:gd name="T75" fmla="*/ 24 h 94"/>
                  <a:gd name="T76" fmla="*/ 17 w 93"/>
                  <a:gd name="T77" fmla="*/ 11 h 94"/>
                  <a:gd name="T78" fmla="*/ 22 w 93"/>
                  <a:gd name="T79" fmla="*/ 15 h 94"/>
                  <a:gd name="T80" fmla="*/ 35 w 93"/>
                  <a:gd name="T81" fmla="*/ 9 h 94"/>
                  <a:gd name="T82" fmla="*/ 34 w 93"/>
                  <a:gd name="T83" fmla="*/ 2 h 94"/>
                  <a:gd name="T84" fmla="*/ 47 w 93"/>
                  <a:gd name="T85" fmla="*/ 1 h 94"/>
                  <a:gd name="T86" fmla="*/ 47 w 93"/>
                  <a:gd name="T87" fmla="*/ 20 h 94"/>
                  <a:gd name="T88" fmla="*/ 26 w 93"/>
                  <a:gd name="T89" fmla="*/ 30 h 94"/>
                  <a:gd name="T90" fmla="*/ 30 w 93"/>
                  <a:gd name="T91" fmla="*/ 68 h 94"/>
                  <a:gd name="T92" fmla="*/ 39 w 93"/>
                  <a:gd name="T93" fmla="*/ 73 h 94"/>
                  <a:gd name="T94" fmla="*/ 47 w 93"/>
                  <a:gd name="T95" fmla="*/ 74 h 94"/>
                  <a:gd name="T96" fmla="*/ 47 w 93"/>
                  <a:gd name="T9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" h="94">
                    <a:moveTo>
                      <a:pt x="82" y="66"/>
                    </a:moveTo>
                    <a:cubicBezTo>
                      <a:pt x="87" y="70"/>
                      <a:pt x="87" y="70"/>
                      <a:pt x="87" y="70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67" y="82"/>
                      <a:pt x="63" y="84"/>
                      <a:pt x="59" y="85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5" y="74"/>
                      <a:pt x="62" y="70"/>
                      <a:pt x="67" y="64"/>
                    </a:cubicBezTo>
                    <a:cubicBezTo>
                      <a:pt x="77" y="53"/>
                      <a:pt x="75" y="36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1" y="24"/>
                      <a:pt x="58" y="22"/>
                      <a:pt x="55" y="21"/>
                    </a:cubicBezTo>
                    <a:cubicBezTo>
                      <a:pt x="52" y="21"/>
                      <a:pt x="49" y="20"/>
                      <a:pt x="47" y="2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7" y="8"/>
                      <a:pt x="61" y="9"/>
                      <a:pt x="65" y="12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81" y="26"/>
                      <a:pt x="83" y="31"/>
                      <a:pt x="85" y="35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6" y="57"/>
                      <a:pt x="84" y="61"/>
                      <a:pt x="82" y="66"/>
                    </a:cubicBezTo>
                    <a:close/>
                    <a:moveTo>
                      <a:pt x="47" y="93"/>
                    </a:move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7" y="86"/>
                      <a:pt x="32" y="85"/>
                      <a:pt x="28" y="8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2" y="68"/>
                      <a:pt x="10" y="63"/>
                      <a:pt x="9" y="59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37"/>
                      <a:pt x="9" y="33"/>
                      <a:pt x="11" y="28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6" y="12"/>
                      <a:pt x="30" y="10"/>
                      <a:pt x="35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39" y="20"/>
                      <a:pt x="31" y="24"/>
                      <a:pt x="26" y="30"/>
                    </a:cubicBezTo>
                    <a:cubicBezTo>
                      <a:pt x="17" y="41"/>
                      <a:pt x="18" y="58"/>
                      <a:pt x="30" y="68"/>
                    </a:cubicBezTo>
                    <a:cubicBezTo>
                      <a:pt x="32" y="70"/>
                      <a:pt x="35" y="72"/>
                      <a:pt x="39" y="73"/>
                    </a:cubicBezTo>
                    <a:cubicBezTo>
                      <a:pt x="41" y="73"/>
                      <a:pt x="44" y="74"/>
                      <a:pt x="47" y="74"/>
                    </a:cubicBezTo>
                    <a:lnTo>
                      <a:pt x="47" y="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6613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14558" y="417927"/>
            <a:ext cx="4484273" cy="7078748"/>
            <a:chOff x="7514558" y="417927"/>
            <a:chExt cx="4484273" cy="7078748"/>
          </a:xfrm>
        </p:grpSpPr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7746778" y="2873602"/>
              <a:ext cx="2813347" cy="2842710"/>
            </a:xfrm>
            <a:custGeom>
              <a:avLst/>
              <a:gdLst>
                <a:gd name="T0" fmla="*/ 12 w 303"/>
                <a:gd name="T1" fmla="*/ 13 h 307"/>
                <a:gd name="T2" fmla="*/ 12 w 303"/>
                <a:gd name="T3" fmla="*/ 13 h 307"/>
                <a:gd name="T4" fmla="*/ 13 w 303"/>
                <a:gd name="T5" fmla="*/ 60 h 307"/>
                <a:gd name="T6" fmla="*/ 244 w 303"/>
                <a:gd name="T7" fmla="*/ 294 h 307"/>
                <a:gd name="T8" fmla="*/ 291 w 303"/>
                <a:gd name="T9" fmla="*/ 294 h 307"/>
                <a:gd name="T10" fmla="*/ 291 w 303"/>
                <a:gd name="T11" fmla="*/ 294 h 307"/>
                <a:gd name="T12" fmla="*/ 290 w 303"/>
                <a:gd name="T13" fmla="*/ 248 h 307"/>
                <a:gd name="T14" fmla="*/ 59 w 303"/>
                <a:gd name="T15" fmla="*/ 13 h 307"/>
                <a:gd name="T16" fmla="*/ 12 w 303"/>
                <a:gd name="T17" fmla="*/ 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7"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57" y="307"/>
                    <a:pt x="278" y="307"/>
                    <a:pt x="291" y="294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303" y="281"/>
                    <a:pt x="303" y="261"/>
                    <a:pt x="290" y="24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1"/>
                    <a:pt x="12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8590249" y="3789141"/>
              <a:ext cx="3074930" cy="3445952"/>
            </a:xfrm>
            <a:custGeom>
              <a:avLst/>
              <a:gdLst>
                <a:gd name="T0" fmla="*/ 1152 w 1152"/>
                <a:gd name="T1" fmla="*/ 1170 h 1291"/>
                <a:gd name="T2" fmla="*/ 533 w 1152"/>
                <a:gd name="T3" fmla="*/ 1291 h 1291"/>
                <a:gd name="T4" fmla="*/ 435 w 1152"/>
                <a:gd name="T5" fmla="*/ 805 h 1291"/>
                <a:gd name="T6" fmla="*/ 0 w 1152"/>
                <a:gd name="T7" fmla="*/ 177 h 1291"/>
                <a:gd name="T8" fmla="*/ 922 w 1152"/>
                <a:gd name="T9" fmla="*/ 0 h 1291"/>
                <a:gd name="T10" fmla="*/ 1152 w 1152"/>
                <a:gd name="T11" fmla="*/ 117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291">
                  <a:moveTo>
                    <a:pt x="1152" y="1170"/>
                  </a:moveTo>
                  <a:lnTo>
                    <a:pt x="533" y="1291"/>
                  </a:lnTo>
                  <a:lnTo>
                    <a:pt x="435" y="805"/>
                  </a:lnTo>
                  <a:lnTo>
                    <a:pt x="0" y="177"/>
                  </a:lnTo>
                  <a:lnTo>
                    <a:pt x="922" y="0"/>
                  </a:lnTo>
                  <a:lnTo>
                    <a:pt x="1152" y="1170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7773471" y="3853202"/>
              <a:ext cx="2813347" cy="2845378"/>
            </a:xfrm>
            <a:custGeom>
              <a:avLst/>
              <a:gdLst>
                <a:gd name="T0" fmla="*/ 13 w 303"/>
                <a:gd name="T1" fmla="*/ 13 h 307"/>
                <a:gd name="T2" fmla="*/ 13 w 303"/>
                <a:gd name="T3" fmla="*/ 13 h 307"/>
                <a:gd name="T4" fmla="*/ 13 w 303"/>
                <a:gd name="T5" fmla="*/ 59 h 307"/>
                <a:gd name="T6" fmla="*/ 244 w 303"/>
                <a:gd name="T7" fmla="*/ 294 h 307"/>
                <a:gd name="T8" fmla="*/ 291 w 303"/>
                <a:gd name="T9" fmla="*/ 294 h 307"/>
                <a:gd name="T10" fmla="*/ 291 w 303"/>
                <a:gd name="T11" fmla="*/ 294 h 307"/>
                <a:gd name="T12" fmla="*/ 291 w 303"/>
                <a:gd name="T13" fmla="*/ 247 h 307"/>
                <a:gd name="T14" fmla="*/ 59 w 303"/>
                <a:gd name="T15" fmla="*/ 13 h 307"/>
                <a:gd name="T16" fmla="*/ 13 w 303"/>
                <a:gd name="T17" fmla="*/ 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7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57" y="307"/>
                    <a:pt x="278" y="306"/>
                    <a:pt x="291" y="294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303" y="281"/>
                    <a:pt x="303" y="260"/>
                    <a:pt x="291" y="24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7541250" y="1677796"/>
              <a:ext cx="2741280" cy="2759964"/>
            </a:xfrm>
            <a:custGeom>
              <a:avLst/>
              <a:gdLst>
                <a:gd name="T0" fmla="*/ 13 w 295"/>
                <a:gd name="T1" fmla="*/ 13 h 298"/>
                <a:gd name="T2" fmla="*/ 13 w 295"/>
                <a:gd name="T3" fmla="*/ 13 h 298"/>
                <a:gd name="T4" fmla="*/ 13 w 295"/>
                <a:gd name="T5" fmla="*/ 59 h 298"/>
                <a:gd name="T6" fmla="*/ 236 w 295"/>
                <a:gd name="T7" fmla="*/ 285 h 298"/>
                <a:gd name="T8" fmla="*/ 282 w 295"/>
                <a:gd name="T9" fmla="*/ 285 h 298"/>
                <a:gd name="T10" fmla="*/ 282 w 295"/>
                <a:gd name="T11" fmla="*/ 285 h 298"/>
                <a:gd name="T12" fmla="*/ 282 w 295"/>
                <a:gd name="T13" fmla="*/ 239 h 298"/>
                <a:gd name="T14" fmla="*/ 59 w 295"/>
                <a:gd name="T15" fmla="*/ 13 h 298"/>
                <a:gd name="T16" fmla="*/ 13 w 295"/>
                <a:gd name="T17" fmla="*/ 1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98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59"/>
                  </a:cubicBezTo>
                  <a:cubicBezTo>
                    <a:pt x="236" y="285"/>
                    <a:pt x="236" y="285"/>
                    <a:pt x="236" y="285"/>
                  </a:cubicBezTo>
                  <a:cubicBezTo>
                    <a:pt x="249" y="298"/>
                    <a:pt x="270" y="298"/>
                    <a:pt x="282" y="285"/>
                  </a:cubicBezTo>
                  <a:cubicBezTo>
                    <a:pt x="282" y="285"/>
                    <a:pt x="282" y="285"/>
                    <a:pt x="282" y="285"/>
                  </a:cubicBezTo>
                  <a:cubicBezTo>
                    <a:pt x="295" y="272"/>
                    <a:pt x="295" y="252"/>
                    <a:pt x="282" y="239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8293967" y="417927"/>
              <a:ext cx="2562442" cy="5047478"/>
            </a:xfrm>
            <a:custGeom>
              <a:avLst/>
              <a:gdLst>
                <a:gd name="T0" fmla="*/ 219 w 276"/>
                <a:gd name="T1" fmla="*/ 0 h 545"/>
                <a:gd name="T2" fmla="*/ 57 w 276"/>
                <a:gd name="T3" fmla="*/ 0 h 545"/>
                <a:gd name="T4" fmla="*/ 0 w 276"/>
                <a:gd name="T5" fmla="*/ 57 h 545"/>
                <a:gd name="T6" fmla="*/ 0 w 276"/>
                <a:gd name="T7" fmla="*/ 488 h 545"/>
                <a:gd name="T8" fmla="*/ 57 w 276"/>
                <a:gd name="T9" fmla="*/ 545 h 545"/>
                <a:gd name="T10" fmla="*/ 219 w 276"/>
                <a:gd name="T11" fmla="*/ 545 h 545"/>
                <a:gd name="T12" fmla="*/ 276 w 276"/>
                <a:gd name="T13" fmla="*/ 488 h 545"/>
                <a:gd name="T14" fmla="*/ 276 w 276"/>
                <a:gd name="T15" fmla="*/ 57 h 545"/>
                <a:gd name="T16" fmla="*/ 219 w 276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545">
                  <a:moveTo>
                    <a:pt x="21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9"/>
                    <a:pt x="25" y="545"/>
                    <a:pt x="57" y="545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50" y="545"/>
                    <a:pt x="276" y="519"/>
                    <a:pt x="276" y="488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26"/>
                    <a:pt x="250" y="0"/>
                    <a:pt x="21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77"/>
            <p:cNvSpPr>
              <a:spLocks/>
            </p:cNvSpPr>
            <p:nvPr/>
          </p:nvSpPr>
          <p:spPr bwMode="auto">
            <a:xfrm>
              <a:off x="8518181" y="842332"/>
              <a:ext cx="2116684" cy="4161300"/>
            </a:xfrm>
            <a:custGeom>
              <a:avLst/>
              <a:gdLst>
                <a:gd name="T0" fmla="*/ 227 w 228"/>
                <a:gd name="T1" fmla="*/ 0 h 449"/>
                <a:gd name="T2" fmla="*/ 1 w 228"/>
                <a:gd name="T3" fmla="*/ 0 h 449"/>
                <a:gd name="T4" fmla="*/ 0 w 228"/>
                <a:gd name="T5" fmla="*/ 0 h 449"/>
                <a:gd name="T6" fmla="*/ 0 w 228"/>
                <a:gd name="T7" fmla="*/ 448 h 449"/>
                <a:gd name="T8" fmla="*/ 1 w 228"/>
                <a:gd name="T9" fmla="*/ 449 h 449"/>
                <a:gd name="T10" fmla="*/ 227 w 228"/>
                <a:gd name="T11" fmla="*/ 449 h 449"/>
                <a:gd name="T12" fmla="*/ 228 w 228"/>
                <a:gd name="T13" fmla="*/ 448 h 449"/>
                <a:gd name="T14" fmla="*/ 228 w 228"/>
                <a:gd name="T15" fmla="*/ 0 h 449"/>
                <a:gd name="T16" fmla="*/ 227 w 228"/>
                <a:gd name="T1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49">
                  <a:moveTo>
                    <a:pt x="2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9"/>
                    <a:pt x="1" y="449"/>
                  </a:cubicBezTo>
                  <a:cubicBezTo>
                    <a:pt x="227" y="449"/>
                    <a:pt x="227" y="449"/>
                    <a:pt x="227" y="449"/>
                  </a:cubicBezTo>
                  <a:cubicBezTo>
                    <a:pt x="227" y="449"/>
                    <a:pt x="228" y="448"/>
                    <a:pt x="228" y="44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78"/>
            <p:cNvSpPr>
              <a:spLocks/>
            </p:cNvSpPr>
            <p:nvPr/>
          </p:nvSpPr>
          <p:spPr bwMode="auto">
            <a:xfrm>
              <a:off x="9148115" y="538042"/>
              <a:ext cx="854147" cy="82746"/>
            </a:xfrm>
            <a:custGeom>
              <a:avLst/>
              <a:gdLst>
                <a:gd name="T0" fmla="*/ 88 w 92"/>
                <a:gd name="T1" fmla="*/ 0 h 9"/>
                <a:gd name="T2" fmla="*/ 4 w 92"/>
                <a:gd name="T3" fmla="*/ 0 h 9"/>
                <a:gd name="T4" fmla="*/ 0 w 92"/>
                <a:gd name="T5" fmla="*/ 5 h 9"/>
                <a:gd name="T6" fmla="*/ 0 w 92"/>
                <a:gd name="T7" fmla="*/ 5 h 9"/>
                <a:gd name="T8" fmla="*/ 4 w 92"/>
                <a:gd name="T9" fmla="*/ 9 h 9"/>
                <a:gd name="T10" fmla="*/ 88 w 92"/>
                <a:gd name="T11" fmla="*/ 9 h 9"/>
                <a:gd name="T12" fmla="*/ 92 w 92"/>
                <a:gd name="T13" fmla="*/ 5 h 9"/>
                <a:gd name="T14" fmla="*/ 92 w 92"/>
                <a:gd name="T15" fmla="*/ 5 h 9"/>
                <a:gd name="T16" fmla="*/ 88 w 9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">
                  <a:moveTo>
                    <a:pt x="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0" y="9"/>
                    <a:pt x="92" y="7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447066" y="5097054"/>
              <a:ext cx="258914" cy="2589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81"/>
            <p:cNvSpPr>
              <a:spLocks/>
            </p:cNvSpPr>
            <p:nvPr/>
          </p:nvSpPr>
          <p:spPr bwMode="auto">
            <a:xfrm>
              <a:off x="7514558" y="2649389"/>
              <a:ext cx="1011631" cy="1011632"/>
            </a:xfrm>
            <a:custGeom>
              <a:avLst/>
              <a:gdLst>
                <a:gd name="T0" fmla="*/ 13 w 109"/>
                <a:gd name="T1" fmla="*/ 13 h 109"/>
                <a:gd name="T2" fmla="*/ 13 w 109"/>
                <a:gd name="T3" fmla="*/ 13 h 109"/>
                <a:gd name="T4" fmla="*/ 13 w 109"/>
                <a:gd name="T5" fmla="*/ 59 h 109"/>
                <a:gd name="T6" fmla="*/ 50 w 109"/>
                <a:gd name="T7" fmla="*/ 96 h 109"/>
                <a:gd name="T8" fmla="*/ 96 w 109"/>
                <a:gd name="T9" fmla="*/ 96 h 109"/>
                <a:gd name="T10" fmla="*/ 96 w 109"/>
                <a:gd name="T11" fmla="*/ 96 h 109"/>
                <a:gd name="T12" fmla="*/ 96 w 109"/>
                <a:gd name="T13" fmla="*/ 49 h 109"/>
                <a:gd name="T14" fmla="*/ 59 w 109"/>
                <a:gd name="T15" fmla="*/ 12 h 109"/>
                <a:gd name="T16" fmla="*/ 13 w 109"/>
                <a:gd name="T1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3" y="109"/>
                    <a:pt x="84" y="108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9" y="83"/>
                    <a:pt x="109" y="62"/>
                    <a:pt x="96" y="49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82"/>
            <p:cNvSpPr>
              <a:spLocks/>
            </p:cNvSpPr>
            <p:nvPr/>
          </p:nvSpPr>
          <p:spPr bwMode="auto">
            <a:xfrm>
              <a:off x="9695302" y="6375607"/>
              <a:ext cx="2303529" cy="1121068"/>
            </a:xfrm>
            <a:custGeom>
              <a:avLst/>
              <a:gdLst>
                <a:gd name="T0" fmla="*/ 783 w 863"/>
                <a:gd name="T1" fmla="*/ 0 h 420"/>
                <a:gd name="T2" fmla="*/ 0 w 863"/>
                <a:gd name="T3" fmla="*/ 152 h 420"/>
                <a:gd name="T4" fmla="*/ 53 w 863"/>
                <a:gd name="T5" fmla="*/ 420 h 420"/>
                <a:gd name="T6" fmla="*/ 863 w 863"/>
                <a:gd name="T7" fmla="*/ 420 h 420"/>
                <a:gd name="T8" fmla="*/ 783 w 863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420">
                  <a:moveTo>
                    <a:pt x="783" y="0"/>
                  </a:moveTo>
                  <a:lnTo>
                    <a:pt x="0" y="152"/>
                  </a:lnTo>
                  <a:lnTo>
                    <a:pt x="53" y="420"/>
                  </a:lnTo>
                  <a:lnTo>
                    <a:pt x="863" y="420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83"/>
            <p:cNvSpPr>
              <a:spLocks/>
            </p:cNvSpPr>
            <p:nvPr/>
          </p:nvSpPr>
          <p:spPr bwMode="auto">
            <a:xfrm>
              <a:off x="10698925" y="2660066"/>
              <a:ext cx="846140" cy="3037562"/>
            </a:xfrm>
            <a:custGeom>
              <a:avLst/>
              <a:gdLst>
                <a:gd name="T0" fmla="*/ 55 w 91"/>
                <a:gd name="T1" fmla="*/ 323 h 328"/>
                <a:gd name="T2" fmla="*/ 32 w 91"/>
                <a:gd name="T3" fmla="*/ 328 h 328"/>
                <a:gd name="T4" fmla="*/ 29 w 91"/>
                <a:gd name="T5" fmla="*/ 299 h 328"/>
                <a:gd name="T6" fmla="*/ 5 w 91"/>
                <a:gd name="T7" fmla="*/ 70 h 328"/>
                <a:gd name="T8" fmla="*/ 44 w 91"/>
                <a:gd name="T9" fmla="*/ 8 h 328"/>
                <a:gd name="T10" fmla="*/ 61 w 91"/>
                <a:gd name="T11" fmla="*/ 12 h 328"/>
                <a:gd name="T12" fmla="*/ 89 w 91"/>
                <a:gd name="T13" fmla="*/ 275 h 328"/>
                <a:gd name="T14" fmla="*/ 55 w 91"/>
                <a:gd name="T15" fmla="*/ 3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8">
                  <a:moveTo>
                    <a:pt x="55" y="323"/>
                  </a:moveTo>
                  <a:cubicBezTo>
                    <a:pt x="32" y="328"/>
                    <a:pt x="32" y="328"/>
                    <a:pt x="32" y="328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31"/>
                    <a:pt x="20" y="15"/>
                    <a:pt x="44" y="8"/>
                  </a:cubicBezTo>
                  <a:cubicBezTo>
                    <a:pt x="56" y="3"/>
                    <a:pt x="60" y="0"/>
                    <a:pt x="61" y="12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1" y="297"/>
                    <a:pt x="76" y="319"/>
                    <a:pt x="55" y="32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84"/>
            <p:cNvSpPr>
              <a:spLocks/>
            </p:cNvSpPr>
            <p:nvPr/>
          </p:nvSpPr>
          <p:spPr bwMode="auto">
            <a:xfrm>
              <a:off x="7912269" y="3031085"/>
              <a:ext cx="677979" cy="720687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49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3"/>
                    <a:pt x="4" y="17"/>
                    <a:pt x="0" y="3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8" y="78"/>
                    <a:pt x="73" y="33"/>
                    <a:pt x="49" y="11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85"/>
            <p:cNvSpPr>
              <a:spLocks/>
            </p:cNvSpPr>
            <p:nvPr/>
          </p:nvSpPr>
          <p:spPr bwMode="auto">
            <a:xfrm>
              <a:off x="11136675" y="2668072"/>
              <a:ext cx="176168" cy="520497"/>
            </a:xfrm>
            <a:custGeom>
              <a:avLst/>
              <a:gdLst>
                <a:gd name="T0" fmla="*/ 3 w 19"/>
                <a:gd name="T1" fmla="*/ 5 h 56"/>
                <a:gd name="T2" fmla="*/ 13 w 19"/>
                <a:gd name="T3" fmla="*/ 8 h 56"/>
                <a:gd name="T4" fmla="*/ 19 w 19"/>
                <a:gd name="T5" fmla="*/ 56 h 56"/>
                <a:gd name="T6" fmla="*/ 3 w 19"/>
                <a:gd name="T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6">
                  <a:moveTo>
                    <a:pt x="3" y="5"/>
                  </a:moveTo>
                  <a:cubicBezTo>
                    <a:pt x="11" y="3"/>
                    <a:pt x="13" y="0"/>
                    <a:pt x="13" y="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4"/>
                    <a:pt x="1" y="24"/>
                    <a:pt x="3" y="5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87"/>
            <p:cNvSpPr>
              <a:spLocks/>
            </p:cNvSpPr>
            <p:nvPr/>
          </p:nvSpPr>
          <p:spPr bwMode="auto">
            <a:xfrm>
              <a:off x="10616180" y="6375607"/>
              <a:ext cx="1382651" cy="1121068"/>
            </a:xfrm>
            <a:custGeom>
              <a:avLst/>
              <a:gdLst>
                <a:gd name="T0" fmla="*/ 25 w 149"/>
                <a:gd name="T1" fmla="*/ 121 h 121"/>
                <a:gd name="T2" fmla="*/ 149 w 149"/>
                <a:gd name="T3" fmla="*/ 121 h 121"/>
                <a:gd name="T4" fmla="*/ 126 w 149"/>
                <a:gd name="T5" fmla="*/ 0 h 121"/>
                <a:gd name="T6" fmla="*/ 0 w 149"/>
                <a:gd name="T7" fmla="*/ 24 h 121"/>
                <a:gd name="T8" fmla="*/ 25 w 149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25" y="121"/>
                  </a:moveTo>
                  <a:cubicBezTo>
                    <a:pt x="149" y="121"/>
                    <a:pt x="149" y="121"/>
                    <a:pt x="149" y="12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49"/>
                    <a:pt x="17" y="89"/>
                    <a:pt x="25" y="1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Title 47"/>
          <p:cNvSpPr txBox="1">
            <a:spLocks/>
          </p:cNvSpPr>
          <p:nvPr/>
        </p:nvSpPr>
        <p:spPr>
          <a:xfrm>
            <a:off x="505335" y="799613"/>
            <a:ext cx="7063865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72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Get Connected</a:t>
            </a:r>
            <a:endParaRPr lang="en-US" sz="72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334" y="2502443"/>
            <a:ext cx="61579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4000" i="1" dirty="0" err="1" smtClean="0">
                <a:solidFill>
                  <a:schemeClr val="bg1"/>
                </a:solidFill>
                <a:latin typeface="+mj-lt"/>
              </a:rPr>
              <a:t>CodeNewbies</a:t>
            </a:r>
            <a:r>
              <a:rPr lang="en-US" sz="40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Twitter Chat: every Wed at 9pm EST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mentorMonday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every other Mon at 9pm EST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" name="Picture Placeholder 39" descr="cN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401" t="5923" r="10056" b="32351"/>
          <a:stretch>
            <a:fillRect/>
          </a:stretch>
        </p:blipFill>
        <p:spPr>
          <a:xfrm>
            <a:off x="8517467" y="829733"/>
            <a:ext cx="2116666" cy="4182534"/>
          </a:xfrm>
        </p:spPr>
      </p:pic>
      <p:grpSp>
        <p:nvGrpSpPr>
          <p:cNvPr id="46" name="Group 45"/>
          <p:cNvGrpSpPr/>
          <p:nvPr/>
        </p:nvGrpSpPr>
        <p:grpSpPr>
          <a:xfrm>
            <a:off x="7570611" y="3650342"/>
            <a:ext cx="1142421" cy="1185129"/>
            <a:chOff x="7570611" y="3650342"/>
            <a:chExt cx="1142421" cy="1185129"/>
          </a:xfrm>
        </p:grpSpPr>
        <p:sp>
          <p:nvSpPr>
            <p:cNvPr id="30" name="Freeform 180"/>
            <p:cNvSpPr>
              <a:spLocks/>
            </p:cNvSpPr>
            <p:nvPr/>
          </p:nvSpPr>
          <p:spPr bwMode="auto">
            <a:xfrm>
              <a:off x="7570611" y="3650342"/>
              <a:ext cx="1075693" cy="1065016"/>
            </a:xfrm>
            <a:custGeom>
              <a:avLst/>
              <a:gdLst>
                <a:gd name="T0" fmla="*/ 13 w 116"/>
                <a:gd name="T1" fmla="*/ 13 h 115"/>
                <a:gd name="T2" fmla="*/ 13 w 116"/>
                <a:gd name="T3" fmla="*/ 13 h 115"/>
                <a:gd name="T4" fmla="*/ 13 w 116"/>
                <a:gd name="T5" fmla="*/ 60 h 115"/>
                <a:gd name="T6" fmla="*/ 57 w 116"/>
                <a:gd name="T7" fmla="*/ 103 h 115"/>
                <a:gd name="T8" fmla="*/ 103 w 116"/>
                <a:gd name="T9" fmla="*/ 102 h 115"/>
                <a:gd name="T10" fmla="*/ 103 w 116"/>
                <a:gd name="T11" fmla="*/ 102 h 115"/>
                <a:gd name="T12" fmla="*/ 103 w 116"/>
                <a:gd name="T13" fmla="*/ 56 h 115"/>
                <a:gd name="T14" fmla="*/ 59 w 116"/>
                <a:gd name="T15" fmla="*/ 13 h 115"/>
                <a:gd name="T16" fmla="*/ 13 w 116"/>
                <a:gd name="T17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9" y="115"/>
                    <a:pt x="90" y="115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6" y="90"/>
                    <a:pt x="116" y="69"/>
                    <a:pt x="103" y="5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86"/>
            <p:cNvSpPr>
              <a:spLocks/>
            </p:cNvSpPr>
            <p:nvPr/>
          </p:nvSpPr>
          <p:spPr bwMode="auto">
            <a:xfrm>
              <a:off x="8035053" y="4114784"/>
              <a:ext cx="677979" cy="720687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50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5" y="4"/>
                    <a:pt x="3" y="17"/>
                    <a:pt x="0" y="3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38" y="78"/>
                    <a:pt x="73" y="34"/>
                    <a:pt x="49" y="11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4266507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514558" y="417927"/>
            <a:ext cx="4484273" cy="7078748"/>
            <a:chOff x="7514558" y="417927"/>
            <a:chExt cx="4484273" cy="7078748"/>
          </a:xfrm>
        </p:grpSpPr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7746778" y="2873602"/>
              <a:ext cx="2813347" cy="2842710"/>
            </a:xfrm>
            <a:custGeom>
              <a:avLst/>
              <a:gdLst>
                <a:gd name="T0" fmla="*/ 12 w 303"/>
                <a:gd name="T1" fmla="*/ 13 h 307"/>
                <a:gd name="T2" fmla="*/ 12 w 303"/>
                <a:gd name="T3" fmla="*/ 13 h 307"/>
                <a:gd name="T4" fmla="*/ 13 w 303"/>
                <a:gd name="T5" fmla="*/ 60 h 307"/>
                <a:gd name="T6" fmla="*/ 244 w 303"/>
                <a:gd name="T7" fmla="*/ 294 h 307"/>
                <a:gd name="T8" fmla="*/ 291 w 303"/>
                <a:gd name="T9" fmla="*/ 294 h 307"/>
                <a:gd name="T10" fmla="*/ 291 w 303"/>
                <a:gd name="T11" fmla="*/ 294 h 307"/>
                <a:gd name="T12" fmla="*/ 290 w 303"/>
                <a:gd name="T13" fmla="*/ 248 h 307"/>
                <a:gd name="T14" fmla="*/ 59 w 303"/>
                <a:gd name="T15" fmla="*/ 13 h 307"/>
                <a:gd name="T16" fmla="*/ 12 w 303"/>
                <a:gd name="T17" fmla="*/ 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7"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57" y="307"/>
                    <a:pt x="278" y="307"/>
                    <a:pt x="291" y="294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303" y="281"/>
                    <a:pt x="303" y="261"/>
                    <a:pt x="290" y="24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1"/>
                    <a:pt x="12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8590249" y="3789141"/>
              <a:ext cx="3074930" cy="3445952"/>
            </a:xfrm>
            <a:custGeom>
              <a:avLst/>
              <a:gdLst>
                <a:gd name="T0" fmla="*/ 1152 w 1152"/>
                <a:gd name="T1" fmla="*/ 1170 h 1291"/>
                <a:gd name="T2" fmla="*/ 533 w 1152"/>
                <a:gd name="T3" fmla="*/ 1291 h 1291"/>
                <a:gd name="T4" fmla="*/ 435 w 1152"/>
                <a:gd name="T5" fmla="*/ 805 h 1291"/>
                <a:gd name="T6" fmla="*/ 0 w 1152"/>
                <a:gd name="T7" fmla="*/ 177 h 1291"/>
                <a:gd name="T8" fmla="*/ 922 w 1152"/>
                <a:gd name="T9" fmla="*/ 0 h 1291"/>
                <a:gd name="T10" fmla="*/ 1152 w 1152"/>
                <a:gd name="T11" fmla="*/ 117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291">
                  <a:moveTo>
                    <a:pt x="1152" y="1170"/>
                  </a:moveTo>
                  <a:lnTo>
                    <a:pt x="533" y="1291"/>
                  </a:lnTo>
                  <a:lnTo>
                    <a:pt x="435" y="805"/>
                  </a:lnTo>
                  <a:lnTo>
                    <a:pt x="0" y="177"/>
                  </a:lnTo>
                  <a:lnTo>
                    <a:pt x="922" y="0"/>
                  </a:lnTo>
                  <a:lnTo>
                    <a:pt x="1152" y="1170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7773471" y="3853202"/>
              <a:ext cx="2813347" cy="2845378"/>
            </a:xfrm>
            <a:custGeom>
              <a:avLst/>
              <a:gdLst>
                <a:gd name="T0" fmla="*/ 13 w 303"/>
                <a:gd name="T1" fmla="*/ 13 h 307"/>
                <a:gd name="T2" fmla="*/ 13 w 303"/>
                <a:gd name="T3" fmla="*/ 13 h 307"/>
                <a:gd name="T4" fmla="*/ 13 w 303"/>
                <a:gd name="T5" fmla="*/ 59 h 307"/>
                <a:gd name="T6" fmla="*/ 244 w 303"/>
                <a:gd name="T7" fmla="*/ 294 h 307"/>
                <a:gd name="T8" fmla="*/ 291 w 303"/>
                <a:gd name="T9" fmla="*/ 294 h 307"/>
                <a:gd name="T10" fmla="*/ 291 w 303"/>
                <a:gd name="T11" fmla="*/ 294 h 307"/>
                <a:gd name="T12" fmla="*/ 291 w 303"/>
                <a:gd name="T13" fmla="*/ 247 h 307"/>
                <a:gd name="T14" fmla="*/ 59 w 303"/>
                <a:gd name="T15" fmla="*/ 13 h 307"/>
                <a:gd name="T16" fmla="*/ 13 w 303"/>
                <a:gd name="T17" fmla="*/ 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307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57" y="307"/>
                    <a:pt x="278" y="306"/>
                    <a:pt x="291" y="294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303" y="281"/>
                    <a:pt x="303" y="260"/>
                    <a:pt x="291" y="24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7541250" y="1677796"/>
              <a:ext cx="2741280" cy="2759964"/>
            </a:xfrm>
            <a:custGeom>
              <a:avLst/>
              <a:gdLst>
                <a:gd name="T0" fmla="*/ 13 w 295"/>
                <a:gd name="T1" fmla="*/ 13 h 298"/>
                <a:gd name="T2" fmla="*/ 13 w 295"/>
                <a:gd name="T3" fmla="*/ 13 h 298"/>
                <a:gd name="T4" fmla="*/ 13 w 295"/>
                <a:gd name="T5" fmla="*/ 59 h 298"/>
                <a:gd name="T6" fmla="*/ 236 w 295"/>
                <a:gd name="T7" fmla="*/ 285 h 298"/>
                <a:gd name="T8" fmla="*/ 282 w 295"/>
                <a:gd name="T9" fmla="*/ 285 h 298"/>
                <a:gd name="T10" fmla="*/ 282 w 295"/>
                <a:gd name="T11" fmla="*/ 285 h 298"/>
                <a:gd name="T12" fmla="*/ 282 w 295"/>
                <a:gd name="T13" fmla="*/ 239 h 298"/>
                <a:gd name="T14" fmla="*/ 59 w 295"/>
                <a:gd name="T15" fmla="*/ 13 h 298"/>
                <a:gd name="T16" fmla="*/ 13 w 295"/>
                <a:gd name="T17" fmla="*/ 1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98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59"/>
                  </a:cubicBezTo>
                  <a:cubicBezTo>
                    <a:pt x="236" y="285"/>
                    <a:pt x="236" y="285"/>
                    <a:pt x="236" y="285"/>
                  </a:cubicBezTo>
                  <a:cubicBezTo>
                    <a:pt x="249" y="298"/>
                    <a:pt x="270" y="298"/>
                    <a:pt x="282" y="285"/>
                  </a:cubicBezTo>
                  <a:cubicBezTo>
                    <a:pt x="282" y="285"/>
                    <a:pt x="282" y="285"/>
                    <a:pt x="282" y="285"/>
                  </a:cubicBezTo>
                  <a:cubicBezTo>
                    <a:pt x="295" y="272"/>
                    <a:pt x="295" y="252"/>
                    <a:pt x="282" y="239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8293967" y="417927"/>
              <a:ext cx="2562442" cy="5047478"/>
            </a:xfrm>
            <a:custGeom>
              <a:avLst/>
              <a:gdLst>
                <a:gd name="T0" fmla="*/ 219 w 276"/>
                <a:gd name="T1" fmla="*/ 0 h 545"/>
                <a:gd name="T2" fmla="*/ 57 w 276"/>
                <a:gd name="T3" fmla="*/ 0 h 545"/>
                <a:gd name="T4" fmla="*/ 0 w 276"/>
                <a:gd name="T5" fmla="*/ 57 h 545"/>
                <a:gd name="T6" fmla="*/ 0 w 276"/>
                <a:gd name="T7" fmla="*/ 488 h 545"/>
                <a:gd name="T8" fmla="*/ 57 w 276"/>
                <a:gd name="T9" fmla="*/ 545 h 545"/>
                <a:gd name="T10" fmla="*/ 219 w 276"/>
                <a:gd name="T11" fmla="*/ 545 h 545"/>
                <a:gd name="T12" fmla="*/ 276 w 276"/>
                <a:gd name="T13" fmla="*/ 488 h 545"/>
                <a:gd name="T14" fmla="*/ 276 w 276"/>
                <a:gd name="T15" fmla="*/ 57 h 545"/>
                <a:gd name="T16" fmla="*/ 219 w 276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545">
                  <a:moveTo>
                    <a:pt x="21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9"/>
                    <a:pt x="25" y="545"/>
                    <a:pt x="57" y="545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50" y="545"/>
                    <a:pt x="276" y="519"/>
                    <a:pt x="276" y="488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26"/>
                    <a:pt x="250" y="0"/>
                    <a:pt x="21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77"/>
            <p:cNvSpPr>
              <a:spLocks/>
            </p:cNvSpPr>
            <p:nvPr/>
          </p:nvSpPr>
          <p:spPr bwMode="auto">
            <a:xfrm>
              <a:off x="8518181" y="842332"/>
              <a:ext cx="2116684" cy="4161300"/>
            </a:xfrm>
            <a:custGeom>
              <a:avLst/>
              <a:gdLst>
                <a:gd name="T0" fmla="*/ 227 w 228"/>
                <a:gd name="T1" fmla="*/ 0 h 449"/>
                <a:gd name="T2" fmla="*/ 1 w 228"/>
                <a:gd name="T3" fmla="*/ 0 h 449"/>
                <a:gd name="T4" fmla="*/ 0 w 228"/>
                <a:gd name="T5" fmla="*/ 0 h 449"/>
                <a:gd name="T6" fmla="*/ 0 w 228"/>
                <a:gd name="T7" fmla="*/ 448 h 449"/>
                <a:gd name="T8" fmla="*/ 1 w 228"/>
                <a:gd name="T9" fmla="*/ 449 h 449"/>
                <a:gd name="T10" fmla="*/ 227 w 228"/>
                <a:gd name="T11" fmla="*/ 449 h 449"/>
                <a:gd name="T12" fmla="*/ 228 w 228"/>
                <a:gd name="T13" fmla="*/ 448 h 449"/>
                <a:gd name="T14" fmla="*/ 228 w 228"/>
                <a:gd name="T15" fmla="*/ 0 h 449"/>
                <a:gd name="T16" fmla="*/ 227 w 228"/>
                <a:gd name="T1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49">
                  <a:moveTo>
                    <a:pt x="2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48"/>
                    <a:pt x="0" y="449"/>
                    <a:pt x="1" y="449"/>
                  </a:cubicBezTo>
                  <a:cubicBezTo>
                    <a:pt x="227" y="449"/>
                    <a:pt x="227" y="449"/>
                    <a:pt x="227" y="449"/>
                  </a:cubicBezTo>
                  <a:cubicBezTo>
                    <a:pt x="227" y="449"/>
                    <a:pt x="228" y="448"/>
                    <a:pt x="228" y="44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78"/>
            <p:cNvSpPr>
              <a:spLocks/>
            </p:cNvSpPr>
            <p:nvPr/>
          </p:nvSpPr>
          <p:spPr bwMode="auto">
            <a:xfrm>
              <a:off x="9148115" y="538042"/>
              <a:ext cx="854147" cy="82746"/>
            </a:xfrm>
            <a:custGeom>
              <a:avLst/>
              <a:gdLst>
                <a:gd name="T0" fmla="*/ 88 w 92"/>
                <a:gd name="T1" fmla="*/ 0 h 9"/>
                <a:gd name="T2" fmla="*/ 4 w 92"/>
                <a:gd name="T3" fmla="*/ 0 h 9"/>
                <a:gd name="T4" fmla="*/ 0 w 92"/>
                <a:gd name="T5" fmla="*/ 5 h 9"/>
                <a:gd name="T6" fmla="*/ 0 w 92"/>
                <a:gd name="T7" fmla="*/ 5 h 9"/>
                <a:gd name="T8" fmla="*/ 4 w 92"/>
                <a:gd name="T9" fmla="*/ 9 h 9"/>
                <a:gd name="T10" fmla="*/ 88 w 92"/>
                <a:gd name="T11" fmla="*/ 9 h 9"/>
                <a:gd name="T12" fmla="*/ 92 w 92"/>
                <a:gd name="T13" fmla="*/ 5 h 9"/>
                <a:gd name="T14" fmla="*/ 92 w 92"/>
                <a:gd name="T15" fmla="*/ 5 h 9"/>
                <a:gd name="T16" fmla="*/ 88 w 9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">
                  <a:moveTo>
                    <a:pt x="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0" y="9"/>
                    <a:pt x="92" y="7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9447066" y="5097054"/>
              <a:ext cx="258914" cy="2589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81"/>
            <p:cNvSpPr>
              <a:spLocks/>
            </p:cNvSpPr>
            <p:nvPr/>
          </p:nvSpPr>
          <p:spPr bwMode="auto">
            <a:xfrm>
              <a:off x="7514558" y="2649389"/>
              <a:ext cx="1011631" cy="1011632"/>
            </a:xfrm>
            <a:custGeom>
              <a:avLst/>
              <a:gdLst>
                <a:gd name="T0" fmla="*/ 13 w 109"/>
                <a:gd name="T1" fmla="*/ 13 h 109"/>
                <a:gd name="T2" fmla="*/ 13 w 109"/>
                <a:gd name="T3" fmla="*/ 13 h 109"/>
                <a:gd name="T4" fmla="*/ 13 w 109"/>
                <a:gd name="T5" fmla="*/ 59 h 109"/>
                <a:gd name="T6" fmla="*/ 50 w 109"/>
                <a:gd name="T7" fmla="*/ 96 h 109"/>
                <a:gd name="T8" fmla="*/ 96 w 109"/>
                <a:gd name="T9" fmla="*/ 96 h 109"/>
                <a:gd name="T10" fmla="*/ 96 w 109"/>
                <a:gd name="T11" fmla="*/ 96 h 109"/>
                <a:gd name="T12" fmla="*/ 96 w 109"/>
                <a:gd name="T13" fmla="*/ 49 h 109"/>
                <a:gd name="T14" fmla="*/ 59 w 109"/>
                <a:gd name="T15" fmla="*/ 12 h 109"/>
                <a:gd name="T16" fmla="*/ 13 w 109"/>
                <a:gd name="T1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3" y="109"/>
                    <a:pt x="84" y="108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9" y="83"/>
                    <a:pt x="109" y="62"/>
                    <a:pt x="96" y="49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82"/>
            <p:cNvSpPr>
              <a:spLocks/>
            </p:cNvSpPr>
            <p:nvPr/>
          </p:nvSpPr>
          <p:spPr bwMode="auto">
            <a:xfrm>
              <a:off x="9695302" y="6375607"/>
              <a:ext cx="2303529" cy="1121068"/>
            </a:xfrm>
            <a:custGeom>
              <a:avLst/>
              <a:gdLst>
                <a:gd name="T0" fmla="*/ 783 w 863"/>
                <a:gd name="T1" fmla="*/ 0 h 420"/>
                <a:gd name="T2" fmla="*/ 0 w 863"/>
                <a:gd name="T3" fmla="*/ 152 h 420"/>
                <a:gd name="T4" fmla="*/ 53 w 863"/>
                <a:gd name="T5" fmla="*/ 420 h 420"/>
                <a:gd name="T6" fmla="*/ 863 w 863"/>
                <a:gd name="T7" fmla="*/ 420 h 420"/>
                <a:gd name="T8" fmla="*/ 783 w 863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420">
                  <a:moveTo>
                    <a:pt x="783" y="0"/>
                  </a:moveTo>
                  <a:lnTo>
                    <a:pt x="0" y="152"/>
                  </a:lnTo>
                  <a:lnTo>
                    <a:pt x="53" y="420"/>
                  </a:lnTo>
                  <a:lnTo>
                    <a:pt x="863" y="420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83"/>
            <p:cNvSpPr>
              <a:spLocks/>
            </p:cNvSpPr>
            <p:nvPr/>
          </p:nvSpPr>
          <p:spPr bwMode="auto">
            <a:xfrm>
              <a:off x="10698925" y="2660066"/>
              <a:ext cx="846140" cy="3037562"/>
            </a:xfrm>
            <a:custGeom>
              <a:avLst/>
              <a:gdLst>
                <a:gd name="T0" fmla="*/ 55 w 91"/>
                <a:gd name="T1" fmla="*/ 323 h 328"/>
                <a:gd name="T2" fmla="*/ 32 w 91"/>
                <a:gd name="T3" fmla="*/ 328 h 328"/>
                <a:gd name="T4" fmla="*/ 29 w 91"/>
                <a:gd name="T5" fmla="*/ 299 h 328"/>
                <a:gd name="T6" fmla="*/ 5 w 91"/>
                <a:gd name="T7" fmla="*/ 70 h 328"/>
                <a:gd name="T8" fmla="*/ 44 w 91"/>
                <a:gd name="T9" fmla="*/ 8 h 328"/>
                <a:gd name="T10" fmla="*/ 61 w 91"/>
                <a:gd name="T11" fmla="*/ 12 h 328"/>
                <a:gd name="T12" fmla="*/ 89 w 91"/>
                <a:gd name="T13" fmla="*/ 275 h 328"/>
                <a:gd name="T14" fmla="*/ 55 w 91"/>
                <a:gd name="T15" fmla="*/ 3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8">
                  <a:moveTo>
                    <a:pt x="55" y="323"/>
                  </a:moveTo>
                  <a:cubicBezTo>
                    <a:pt x="32" y="328"/>
                    <a:pt x="32" y="328"/>
                    <a:pt x="32" y="328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31"/>
                    <a:pt x="20" y="15"/>
                    <a:pt x="44" y="8"/>
                  </a:cubicBezTo>
                  <a:cubicBezTo>
                    <a:pt x="56" y="3"/>
                    <a:pt x="60" y="0"/>
                    <a:pt x="61" y="12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1" y="297"/>
                    <a:pt x="76" y="319"/>
                    <a:pt x="55" y="32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84"/>
            <p:cNvSpPr>
              <a:spLocks/>
            </p:cNvSpPr>
            <p:nvPr/>
          </p:nvSpPr>
          <p:spPr bwMode="auto">
            <a:xfrm>
              <a:off x="7912269" y="3031085"/>
              <a:ext cx="677979" cy="720687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49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3"/>
                    <a:pt x="4" y="17"/>
                    <a:pt x="0" y="3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8" y="78"/>
                    <a:pt x="73" y="33"/>
                    <a:pt x="49" y="11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85"/>
            <p:cNvSpPr>
              <a:spLocks/>
            </p:cNvSpPr>
            <p:nvPr/>
          </p:nvSpPr>
          <p:spPr bwMode="auto">
            <a:xfrm>
              <a:off x="11136675" y="2668072"/>
              <a:ext cx="176168" cy="520497"/>
            </a:xfrm>
            <a:custGeom>
              <a:avLst/>
              <a:gdLst>
                <a:gd name="T0" fmla="*/ 3 w 19"/>
                <a:gd name="T1" fmla="*/ 5 h 56"/>
                <a:gd name="T2" fmla="*/ 13 w 19"/>
                <a:gd name="T3" fmla="*/ 8 h 56"/>
                <a:gd name="T4" fmla="*/ 19 w 19"/>
                <a:gd name="T5" fmla="*/ 56 h 56"/>
                <a:gd name="T6" fmla="*/ 3 w 19"/>
                <a:gd name="T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6">
                  <a:moveTo>
                    <a:pt x="3" y="5"/>
                  </a:moveTo>
                  <a:cubicBezTo>
                    <a:pt x="11" y="3"/>
                    <a:pt x="13" y="0"/>
                    <a:pt x="13" y="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4"/>
                    <a:pt x="1" y="24"/>
                    <a:pt x="3" y="5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87"/>
            <p:cNvSpPr>
              <a:spLocks/>
            </p:cNvSpPr>
            <p:nvPr/>
          </p:nvSpPr>
          <p:spPr bwMode="auto">
            <a:xfrm>
              <a:off x="10616180" y="6375607"/>
              <a:ext cx="1382651" cy="1121068"/>
            </a:xfrm>
            <a:custGeom>
              <a:avLst/>
              <a:gdLst>
                <a:gd name="T0" fmla="*/ 25 w 149"/>
                <a:gd name="T1" fmla="*/ 121 h 121"/>
                <a:gd name="T2" fmla="*/ 149 w 149"/>
                <a:gd name="T3" fmla="*/ 121 h 121"/>
                <a:gd name="T4" fmla="*/ 126 w 149"/>
                <a:gd name="T5" fmla="*/ 0 h 121"/>
                <a:gd name="T6" fmla="*/ 0 w 149"/>
                <a:gd name="T7" fmla="*/ 24 h 121"/>
                <a:gd name="T8" fmla="*/ 25 w 149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25" y="121"/>
                  </a:moveTo>
                  <a:cubicBezTo>
                    <a:pt x="149" y="121"/>
                    <a:pt x="149" y="121"/>
                    <a:pt x="149" y="12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49"/>
                    <a:pt x="17" y="89"/>
                    <a:pt x="25" y="1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Title 47"/>
          <p:cNvSpPr txBox="1">
            <a:spLocks/>
          </p:cNvSpPr>
          <p:nvPr/>
        </p:nvSpPr>
        <p:spPr>
          <a:xfrm>
            <a:off x="505335" y="799613"/>
            <a:ext cx="7063865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72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Get Connected</a:t>
            </a:r>
            <a:endParaRPr lang="en-US" sz="72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334" y="2502443"/>
            <a:ext cx="61579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solidFill>
                  <a:schemeClr val="bg1"/>
                </a:solidFill>
              </a:rPr>
              <a:t>@</a:t>
            </a:r>
            <a:r>
              <a:rPr lang="en-US" sz="4000" i="1" dirty="0" err="1" smtClean="0">
                <a:solidFill>
                  <a:schemeClr val="bg1"/>
                </a:solidFill>
              </a:rPr>
              <a:t>ThePracticalDev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Twitter Chat: every Tuesday at 9pm EST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Vote on topics before chat</a:t>
            </a:r>
          </a:p>
        </p:txBody>
      </p:sp>
      <p:pic>
        <p:nvPicPr>
          <p:cNvPr id="40" name="Picture Placeholder 39" descr="cN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66" t="6847" r="4166" b="22830"/>
          <a:stretch>
            <a:fillRect/>
          </a:stretch>
        </p:blipFill>
        <p:spPr>
          <a:xfrm>
            <a:off x="8517466" y="838200"/>
            <a:ext cx="2125134" cy="4174066"/>
          </a:xfrm>
        </p:spPr>
      </p:pic>
      <p:grpSp>
        <p:nvGrpSpPr>
          <p:cNvPr id="3" name="Group 45"/>
          <p:cNvGrpSpPr/>
          <p:nvPr/>
        </p:nvGrpSpPr>
        <p:grpSpPr>
          <a:xfrm>
            <a:off x="7570611" y="3650342"/>
            <a:ext cx="1142421" cy="1185129"/>
            <a:chOff x="7570611" y="3650342"/>
            <a:chExt cx="1142421" cy="1185129"/>
          </a:xfrm>
        </p:grpSpPr>
        <p:sp>
          <p:nvSpPr>
            <p:cNvPr id="30" name="Freeform 180"/>
            <p:cNvSpPr>
              <a:spLocks/>
            </p:cNvSpPr>
            <p:nvPr/>
          </p:nvSpPr>
          <p:spPr bwMode="auto">
            <a:xfrm>
              <a:off x="7570611" y="3650342"/>
              <a:ext cx="1075693" cy="1065016"/>
            </a:xfrm>
            <a:custGeom>
              <a:avLst/>
              <a:gdLst>
                <a:gd name="T0" fmla="*/ 13 w 116"/>
                <a:gd name="T1" fmla="*/ 13 h 115"/>
                <a:gd name="T2" fmla="*/ 13 w 116"/>
                <a:gd name="T3" fmla="*/ 13 h 115"/>
                <a:gd name="T4" fmla="*/ 13 w 116"/>
                <a:gd name="T5" fmla="*/ 60 h 115"/>
                <a:gd name="T6" fmla="*/ 57 w 116"/>
                <a:gd name="T7" fmla="*/ 103 h 115"/>
                <a:gd name="T8" fmla="*/ 103 w 116"/>
                <a:gd name="T9" fmla="*/ 102 h 115"/>
                <a:gd name="T10" fmla="*/ 103 w 116"/>
                <a:gd name="T11" fmla="*/ 102 h 115"/>
                <a:gd name="T12" fmla="*/ 103 w 116"/>
                <a:gd name="T13" fmla="*/ 56 h 115"/>
                <a:gd name="T14" fmla="*/ 59 w 116"/>
                <a:gd name="T15" fmla="*/ 13 h 115"/>
                <a:gd name="T16" fmla="*/ 13 w 116"/>
                <a:gd name="T17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9" y="115"/>
                    <a:pt x="90" y="115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6" y="90"/>
                    <a:pt x="116" y="69"/>
                    <a:pt x="103" y="5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86"/>
            <p:cNvSpPr>
              <a:spLocks/>
            </p:cNvSpPr>
            <p:nvPr/>
          </p:nvSpPr>
          <p:spPr bwMode="auto">
            <a:xfrm>
              <a:off x="8035053" y="4114784"/>
              <a:ext cx="677979" cy="720687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50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5" y="4"/>
                    <a:pt x="3" y="17"/>
                    <a:pt x="0" y="3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38" y="78"/>
                    <a:pt x="73" y="34"/>
                    <a:pt x="49" y="11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426650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235"/>
          <p:cNvGrpSpPr/>
          <p:nvPr/>
        </p:nvGrpSpPr>
        <p:grpSpPr>
          <a:xfrm>
            <a:off x="8598074" y="2907773"/>
            <a:ext cx="1430338" cy="3756025"/>
            <a:chOff x="8497726" y="2865438"/>
            <a:chExt cx="1430338" cy="3756025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8500901" y="4002088"/>
              <a:ext cx="461963" cy="666750"/>
            </a:xfrm>
            <a:custGeom>
              <a:avLst/>
              <a:gdLst>
                <a:gd name="T0" fmla="*/ 117 w 305"/>
                <a:gd name="T1" fmla="*/ 325 h 440"/>
                <a:gd name="T2" fmla="*/ 305 w 305"/>
                <a:gd name="T3" fmla="*/ 66 h 440"/>
                <a:gd name="T4" fmla="*/ 203 w 305"/>
                <a:gd name="T5" fmla="*/ 0 h 440"/>
                <a:gd name="T6" fmla="*/ 0 w 305"/>
                <a:gd name="T7" fmla="*/ 319 h 440"/>
                <a:gd name="T8" fmla="*/ 117 w 305"/>
                <a:gd name="T9" fmla="*/ 32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40">
                  <a:moveTo>
                    <a:pt x="117" y="325"/>
                  </a:moveTo>
                  <a:cubicBezTo>
                    <a:pt x="305" y="66"/>
                    <a:pt x="305" y="66"/>
                    <a:pt x="305" y="6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14" y="440"/>
                    <a:pt x="117" y="3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9470863" y="3994151"/>
              <a:ext cx="433388" cy="641350"/>
            </a:xfrm>
            <a:custGeom>
              <a:avLst/>
              <a:gdLst>
                <a:gd name="T0" fmla="*/ 169 w 286"/>
                <a:gd name="T1" fmla="*/ 302 h 424"/>
                <a:gd name="T2" fmla="*/ 0 w 286"/>
                <a:gd name="T3" fmla="*/ 72 h 424"/>
                <a:gd name="T4" fmla="*/ 105 w 286"/>
                <a:gd name="T5" fmla="*/ 0 h 424"/>
                <a:gd name="T6" fmla="*/ 286 w 286"/>
                <a:gd name="T7" fmla="*/ 304 h 424"/>
                <a:gd name="T8" fmla="*/ 169 w 286"/>
                <a:gd name="T9" fmla="*/ 30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24">
                  <a:moveTo>
                    <a:pt x="169" y="30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286" y="304"/>
                    <a:pt x="286" y="304"/>
                    <a:pt x="286" y="304"/>
                  </a:cubicBezTo>
                  <a:cubicBezTo>
                    <a:pt x="286" y="304"/>
                    <a:pt x="266" y="424"/>
                    <a:pt x="169" y="302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8789826" y="3863976"/>
              <a:ext cx="863600" cy="234950"/>
            </a:xfrm>
            <a:custGeom>
              <a:avLst/>
              <a:gdLst>
                <a:gd name="T0" fmla="*/ 562 w 570"/>
                <a:gd name="T1" fmla="*/ 104 h 156"/>
                <a:gd name="T2" fmla="*/ 452 w 570"/>
                <a:gd name="T3" fmla="*/ 12 h 156"/>
                <a:gd name="T4" fmla="*/ 347 w 570"/>
                <a:gd name="T5" fmla="*/ 4 h 156"/>
                <a:gd name="T6" fmla="*/ 347 w 570"/>
                <a:gd name="T7" fmla="*/ 28 h 156"/>
                <a:gd name="T8" fmla="*/ 235 w 570"/>
                <a:gd name="T9" fmla="*/ 28 h 156"/>
                <a:gd name="T10" fmla="*/ 235 w 570"/>
                <a:gd name="T11" fmla="*/ 4 h 156"/>
                <a:gd name="T12" fmla="*/ 117 w 570"/>
                <a:gd name="T13" fmla="*/ 12 h 156"/>
                <a:gd name="T14" fmla="*/ 8 w 570"/>
                <a:gd name="T15" fmla="*/ 104 h 156"/>
                <a:gd name="T16" fmla="*/ 0 w 570"/>
                <a:gd name="T17" fmla="*/ 156 h 156"/>
                <a:gd name="T18" fmla="*/ 285 w 570"/>
                <a:gd name="T19" fmla="*/ 156 h 156"/>
                <a:gd name="T20" fmla="*/ 570 w 570"/>
                <a:gd name="T21" fmla="*/ 156 h 156"/>
                <a:gd name="T22" fmla="*/ 562 w 570"/>
                <a:gd name="T23" fmla="*/ 10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0" h="156">
                  <a:moveTo>
                    <a:pt x="562" y="104"/>
                  </a:moveTo>
                  <a:cubicBezTo>
                    <a:pt x="547" y="55"/>
                    <a:pt x="504" y="17"/>
                    <a:pt x="452" y="12"/>
                  </a:cubicBezTo>
                  <a:cubicBezTo>
                    <a:pt x="413" y="8"/>
                    <a:pt x="391" y="0"/>
                    <a:pt x="347" y="4"/>
                  </a:cubicBezTo>
                  <a:cubicBezTo>
                    <a:pt x="347" y="28"/>
                    <a:pt x="347" y="28"/>
                    <a:pt x="347" y="28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235" y="4"/>
                    <a:pt x="235" y="4"/>
                    <a:pt x="235" y="4"/>
                  </a:cubicBezTo>
                  <a:cubicBezTo>
                    <a:pt x="199" y="0"/>
                    <a:pt x="157" y="8"/>
                    <a:pt x="117" y="12"/>
                  </a:cubicBezTo>
                  <a:cubicBezTo>
                    <a:pt x="65" y="17"/>
                    <a:pt x="23" y="55"/>
                    <a:pt x="8" y="104"/>
                  </a:cubicBezTo>
                  <a:cubicBezTo>
                    <a:pt x="2" y="120"/>
                    <a:pt x="0" y="140"/>
                    <a:pt x="0" y="156"/>
                  </a:cubicBezTo>
                  <a:cubicBezTo>
                    <a:pt x="285" y="156"/>
                    <a:pt x="285" y="156"/>
                    <a:pt x="285" y="156"/>
                  </a:cubicBezTo>
                  <a:cubicBezTo>
                    <a:pt x="570" y="156"/>
                    <a:pt x="570" y="156"/>
                    <a:pt x="570" y="156"/>
                  </a:cubicBezTo>
                  <a:cubicBezTo>
                    <a:pt x="570" y="140"/>
                    <a:pt x="567" y="120"/>
                    <a:pt x="562" y="10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8940638" y="3117851"/>
              <a:ext cx="590550" cy="708025"/>
            </a:xfrm>
            <a:custGeom>
              <a:avLst/>
              <a:gdLst>
                <a:gd name="T0" fmla="*/ 0 w 391"/>
                <a:gd name="T1" fmla="*/ 73 h 467"/>
                <a:gd name="T2" fmla="*/ 30 w 391"/>
                <a:gd name="T3" fmla="*/ 435 h 467"/>
                <a:gd name="T4" fmla="*/ 175 w 391"/>
                <a:gd name="T5" fmla="*/ 467 h 467"/>
                <a:gd name="T6" fmla="*/ 377 w 391"/>
                <a:gd name="T7" fmla="*/ 403 h 467"/>
                <a:gd name="T8" fmla="*/ 385 w 391"/>
                <a:gd name="T9" fmla="*/ 94 h 467"/>
                <a:gd name="T10" fmla="*/ 0 w 391"/>
                <a:gd name="T11" fmla="*/ 7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" h="467">
                  <a:moveTo>
                    <a:pt x="0" y="73"/>
                  </a:moveTo>
                  <a:cubicBezTo>
                    <a:pt x="10" y="227"/>
                    <a:pt x="22" y="354"/>
                    <a:pt x="30" y="435"/>
                  </a:cubicBezTo>
                  <a:cubicBezTo>
                    <a:pt x="74" y="456"/>
                    <a:pt x="124" y="467"/>
                    <a:pt x="175" y="467"/>
                  </a:cubicBezTo>
                  <a:cubicBezTo>
                    <a:pt x="250" y="467"/>
                    <a:pt x="320" y="443"/>
                    <a:pt x="377" y="403"/>
                  </a:cubicBezTo>
                  <a:cubicBezTo>
                    <a:pt x="391" y="251"/>
                    <a:pt x="385" y="94"/>
                    <a:pt x="385" y="94"/>
                  </a:cubicBezTo>
                  <a:cubicBezTo>
                    <a:pt x="234" y="0"/>
                    <a:pt x="0" y="73"/>
                    <a:pt x="0" y="73"/>
                  </a:cubicBezTo>
                  <a:close/>
                </a:path>
              </a:pathLst>
            </a:custGeom>
            <a:solidFill>
              <a:srgbClr val="52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8497726" y="4429126"/>
              <a:ext cx="666750" cy="214312"/>
            </a:xfrm>
            <a:custGeom>
              <a:avLst/>
              <a:gdLst>
                <a:gd name="T0" fmla="*/ 429 w 440"/>
                <a:gd name="T1" fmla="*/ 86 h 141"/>
                <a:gd name="T2" fmla="*/ 440 w 440"/>
                <a:gd name="T3" fmla="*/ 141 h 141"/>
                <a:gd name="T4" fmla="*/ 200 w 440"/>
                <a:gd name="T5" fmla="*/ 118 h 141"/>
                <a:gd name="T6" fmla="*/ 95 w 440"/>
                <a:gd name="T7" fmla="*/ 106 h 141"/>
                <a:gd name="T8" fmla="*/ 14 w 440"/>
                <a:gd name="T9" fmla="*/ 47 h 141"/>
                <a:gd name="T10" fmla="*/ 131 w 440"/>
                <a:gd name="T11" fmla="*/ 2 h 141"/>
                <a:gd name="T12" fmla="*/ 429 w 440"/>
                <a:gd name="T13" fmla="*/ 8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41">
                  <a:moveTo>
                    <a:pt x="429" y="86"/>
                  </a:moveTo>
                  <a:cubicBezTo>
                    <a:pt x="440" y="141"/>
                    <a:pt x="440" y="141"/>
                    <a:pt x="440" y="141"/>
                  </a:cubicBezTo>
                  <a:cubicBezTo>
                    <a:pt x="360" y="132"/>
                    <a:pt x="280" y="127"/>
                    <a:pt x="200" y="118"/>
                  </a:cubicBezTo>
                  <a:cubicBezTo>
                    <a:pt x="165" y="114"/>
                    <a:pt x="130" y="109"/>
                    <a:pt x="95" y="106"/>
                  </a:cubicBezTo>
                  <a:cubicBezTo>
                    <a:pt x="60" y="103"/>
                    <a:pt x="0" y="96"/>
                    <a:pt x="14" y="47"/>
                  </a:cubicBezTo>
                  <a:cubicBezTo>
                    <a:pt x="26" y="6"/>
                    <a:pt x="99" y="0"/>
                    <a:pt x="131" y="2"/>
                  </a:cubicBezTo>
                  <a:cubicBezTo>
                    <a:pt x="131" y="2"/>
                    <a:pt x="374" y="29"/>
                    <a:pt x="429" y="86"/>
                  </a:cubicBezTo>
                  <a:close/>
                </a:path>
              </a:pathLst>
            </a:custGeom>
            <a:solidFill>
              <a:srgbClr val="A4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262901" y="4389438"/>
              <a:ext cx="665163" cy="211137"/>
            </a:xfrm>
            <a:custGeom>
              <a:avLst/>
              <a:gdLst>
                <a:gd name="T0" fmla="*/ 11 w 440"/>
                <a:gd name="T1" fmla="*/ 86 h 140"/>
                <a:gd name="T2" fmla="*/ 0 w 440"/>
                <a:gd name="T3" fmla="*/ 140 h 140"/>
                <a:gd name="T4" fmla="*/ 240 w 440"/>
                <a:gd name="T5" fmla="*/ 118 h 140"/>
                <a:gd name="T6" fmla="*/ 346 w 440"/>
                <a:gd name="T7" fmla="*/ 106 h 140"/>
                <a:gd name="T8" fmla="*/ 426 w 440"/>
                <a:gd name="T9" fmla="*/ 47 h 140"/>
                <a:gd name="T10" fmla="*/ 309 w 440"/>
                <a:gd name="T11" fmla="*/ 1 h 140"/>
                <a:gd name="T12" fmla="*/ 11 w 440"/>
                <a:gd name="T13" fmla="*/ 8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40">
                  <a:moveTo>
                    <a:pt x="11" y="8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80" y="132"/>
                    <a:pt x="160" y="126"/>
                    <a:pt x="240" y="118"/>
                  </a:cubicBezTo>
                  <a:cubicBezTo>
                    <a:pt x="275" y="114"/>
                    <a:pt x="311" y="109"/>
                    <a:pt x="346" y="106"/>
                  </a:cubicBezTo>
                  <a:cubicBezTo>
                    <a:pt x="380" y="103"/>
                    <a:pt x="440" y="96"/>
                    <a:pt x="426" y="47"/>
                  </a:cubicBezTo>
                  <a:cubicBezTo>
                    <a:pt x="415" y="6"/>
                    <a:pt x="342" y="0"/>
                    <a:pt x="309" y="1"/>
                  </a:cubicBezTo>
                  <a:cubicBezTo>
                    <a:pt x="309" y="1"/>
                    <a:pt x="67" y="29"/>
                    <a:pt x="11" y="86"/>
                  </a:cubicBezTo>
                  <a:close/>
                </a:path>
              </a:pathLst>
            </a:custGeom>
            <a:solidFill>
              <a:srgbClr val="A4A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9267663" y="6256338"/>
              <a:ext cx="476250" cy="225425"/>
            </a:xfrm>
            <a:custGeom>
              <a:avLst/>
              <a:gdLst>
                <a:gd name="T0" fmla="*/ 0 w 300"/>
                <a:gd name="T1" fmla="*/ 61 h 142"/>
                <a:gd name="T2" fmla="*/ 297 w 300"/>
                <a:gd name="T3" fmla="*/ 142 h 142"/>
                <a:gd name="T4" fmla="*/ 300 w 300"/>
                <a:gd name="T5" fmla="*/ 132 h 142"/>
                <a:gd name="T6" fmla="*/ 1 w 300"/>
                <a:gd name="T7" fmla="*/ 0 h 142"/>
                <a:gd name="T8" fmla="*/ 0 w 300"/>
                <a:gd name="T9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42">
                  <a:moveTo>
                    <a:pt x="0" y="61"/>
                  </a:moveTo>
                  <a:lnTo>
                    <a:pt x="297" y="142"/>
                  </a:lnTo>
                  <a:lnTo>
                    <a:pt x="300" y="132"/>
                  </a:lnTo>
                  <a:lnTo>
                    <a:pt x="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86"/>
            <p:cNvSpPr>
              <a:spLocks noChangeArrowheads="1"/>
            </p:cNvSpPr>
            <p:nvPr/>
          </p:nvSpPr>
          <p:spPr bwMode="auto">
            <a:xfrm>
              <a:off x="9664538" y="6492876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87"/>
            <p:cNvSpPr>
              <a:spLocks noChangeArrowheads="1"/>
            </p:cNvSpPr>
            <p:nvPr/>
          </p:nvSpPr>
          <p:spPr bwMode="auto">
            <a:xfrm>
              <a:off x="9696288" y="6524626"/>
              <a:ext cx="65088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9647076" y="6461126"/>
              <a:ext cx="165100" cy="92075"/>
            </a:xfrm>
            <a:custGeom>
              <a:avLst/>
              <a:gdLst>
                <a:gd name="T0" fmla="*/ 54 w 109"/>
                <a:gd name="T1" fmla="*/ 13 h 61"/>
                <a:gd name="T2" fmla="*/ 0 w 109"/>
                <a:gd name="T3" fmla="*/ 61 h 61"/>
                <a:gd name="T4" fmla="*/ 0 w 109"/>
                <a:gd name="T5" fmla="*/ 54 h 61"/>
                <a:gd name="T6" fmla="*/ 54 w 109"/>
                <a:gd name="T7" fmla="*/ 0 h 61"/>
                <a:gd name="T8" fmla="*/ 109 w 109"/>
                <a:gd name="T9" fmla="*/ 54 h 61"/>
                <a:gd name="T10" fmla="*/ 108 w 109"/>
                <a:gd name="T11" fmla="*/ 61 h 61"/>
                <a:gd name="T12" fmla="*/ 54 w 109"/>
                <a:gd name="T1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1">
                  <a:moveTo>
                    <a:pt x="54" y="13"/>
                  </a:moveTo>
                  <a:cubicBezTo>
                    <a:pt x="27" y="13"/>
                    <a:pt x="4" y="34"/>
                    <a:pt x="0" y="61"/>
                  </a:cubicBezTo>
                  <a:cubicBezTo>
                    <a:pt x="0" y="59"/>
                    <a:pt x="0" y="57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ubicBezTo>
                    <a:pt x="109" y="57"/>
                    <a:pt x="109" y="59"/>
                    <a:pt x="108" y="61"/>
                  </a:cubicBezTo>
                  <a:cubicBezTo>
                    <a:pt x="105" y="34"/>
                    <a:pt x="82" y="13"/>
                    <a:pt x="54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8739026" y="6269038"/>
              <a:ext cx="477838" cy="212725"/>
            </a:xfrm>
            <a:custGeom>
              <a:avLst/>
              <a:gdLst>
                <a:gd name="T0" fmla="*/ 301 w 301"/>
                <a:gd name="T1" fmla="*/ 53 h 134"/>
                <a:gd name="T2" fmla="*/ 4 w 301"/>
                <a:gd name="T3" fmla="*/ 134 h 134"/>
                <a:gd name="T4" fmla="*/ 0 w 301"/>
                <a:gd name="T5" fmla="*/ 124 h 134"/>
                <a:gd name="T6" fmla="*/ 301 w 301"/>
                <a:gd name="T7" fmla="*/ 0 h 134"/>
                <a:gd name="T8" fmla="*/ 301 w 301"/>
                <a:gd name="T9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34">
                  <a:moveTo>
                    <a:pt x="301" y="53"/>
                  </a:moveTo>
                  <a:lnTo>
                    <a:pt x="4" y="134"/>
                  </a:lnTo>
                  <a:lnTo>
                    <a:pt x="0" y="124"/>
                  </a:lnTo>
                  <a:lnTo>
                    <a:pt x="301" y="0"/>
                  </a:lnTo>
                  <a:lnTo>
                    <a:pt x="301" y="5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0"/>
            <p:cNvSpPr>
              <a:spLocks noChangeArrowheads="1"/>
            </p:cNvSpPr>
            <p:nvPr/>
          </p:nvSpPr>
          <p:spPr bwMode="auto">
            <a:xfrm>
              <a:off x="8689813" y="6492876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1"/>
            <p:cNvSpPr>
              <a:spLocks noChangeArrowheads="1"/>
            </p:cNvSpPr>
            <p:nvPr/>
          </p:nvSpPr>
          <p:spPr bwMode="auto">
            <a:xfrm>
              <a:off x="8721563" y="6524626"/>
              <a:ext cx="65088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8672351" y="6461126"/>
              <a:ext cx="165100" cy="92075"/>
            </a:xfrm>
            <a:custGeom>
              <a:avLst/>
              <a:gdLst>
                <a:gd name="T0" fmla="*/ 54 w 109"/>
                <a:gd name="T1" fmla="*/ 13 h 61"/>
                <a:gd name="T2" fmla="*/ 108 w 109"/>
                <a:gd name="T3" fmla="*/ 61 h 61"/>
                <a:gd name="T4" fmla="*/ 109 w 109"/>
                <a:gd name="T5" fmla="*/ 54 h 61"/>
                <a:gd name="T6" fmla="*/ 54 w 109"/>
                <a:gd name="T7" fmla="*/ 0 h 61"/>
                <a:gd name="T8" fmla="*/ 0 w 109"/>
                <a:gd name="T9" fmla="*/ 54 h 61"/>
                <a:gd name="T10" fmla="*/ 0 w 109"/>
                <a:gd name="T11" fmla="*/ 61 h 61"/>
                <a:gd name="T12" fmla="*/ 54 w 109"/>
                <a:gd name="T1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1">
                  <a:moveTo>
                    <a:pt x="54" y="13"/>
                  </a:moveTo>
                  <a:cubicBezTo>
                    <a:pt x="82" y="13"/>
                    <a:pt x="105" y="34"/>
                    <a:pt x="108" y="61"/>
                  </a:cubicBezTo>
                  <a:cubicBezTo>
                    <a:pt x="108" y="59"/>
                    <a:pt x="109" y="5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3" y="34"/>
                    <a:pt x="26" y="13"/>
                    <a:pt x="54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3"/>
            <p:cNvSpPr>
              <a:spLocks noChangeArrowheads="1"/>
            </p:cNvSpPr>
            <p:nvPr/>
          </p:nvSpPr>
          <p:spPr bwMode="auto">
            <a:xfrm>
              <a:off x="8916826" y="5230813"/>
              <a:ext cx="650875" cy="119062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4"/>
            <p:cNvSpPr>
              <a:spLocks noChangeArrowheads="1"/>
            </p:cNvSpPr>
            <p:nvPr/>
          </p:nvSpPr>
          <p:spPr bwMode="auto">
            <a:xfrm>
              <a:off x="9224801" y="5349876"/>
              <a:ext cx="44450" cy="95250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5"/>
            <p:cNvSpPr>
              <a:spLocks noChangeArrowheads="1"/>
            </p:cNvSpPr>
            <p:nvPr/>
          </p:nvSpPr>
          <p:spPr bwMode="auto">
            <a:xfrm>
              <a:off x="9199401" y="5443538"/>
              <a:ext cx="95250" cy="33178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9216863" y="5937251"/>
              <a:ext cx="58738" cy="331787"/>
            </a:xfrm>
            <a:prstGeom prst="rect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7"/>
            <p:cNvSpPr>
              <a:spLocks noChangeArrowheads="1"/>
            </p:cNvSpPr>
            <p:nvPr/>
          </p:nvSpPr>
          <p:spPr bwMode="auto">
            <a:xfrm>
              <a:off x="9199401" y="6032501"/>
              <a:ext cx="95250" cy="330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8724738" y="5100638"/>
              <a:ext cx="1044575" cy="203200"/>
            </a:xfrm>
            <a:custGeom>
              <a:avLst/>
              <a:gdLst>
                <a:gd name="T0" fmla="*/ 686 w 690"/>
                <a:gd name="T1" fmla="*/ 5 h 134"/>
                <a:gd name="T2" fmla="*/ 686 w 690"/>
                <a:gd name="T3" fmla="*/ 53 h 134"/>
                <a:gd name="T4" fmla="*/ 345 w 690"/>
                <a:gd name="T5" fmla="*/ 134 h 134"/>
                <a:gd name="T6" fmla="*/ 4 w 690"/>
                <a:gd name="T7" fmla="*/ 53 h 134"/>
                <a:gd name="T8" fmla="*/ 4 w 690"/>
                <a:gd name="T9" fmla="*/ 0 h 134"/>
                <a:gd name="T10" fmla="*/ 686 w 690"/>
                <a:gd name="T11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134">
                  <a:moveTo>
                    <a:pt x="686" y="5"/>
                  </a:moveTo>
                  <a:cubicBezTo>
                    <a:pt x="690" y="10"/>
                    <a:pt x="686" y="48"/>
                    <a:pt x="686" y="53"/>
                  </a:cubicBezTo>
                  <a:cubicBezTo>
                    <a:pt x="686" y="98"/>
                    <a:pt x="533" y="134"/>
                    <a:pt x="345" y="134"/>
                  </a:cubicBezTo>
                  <a:cubicBezTo>
                    <a:pt x="156" y="134"/>
                    <a:pt x="4" y="98"/>
                    <a:pt x="4" y="53"/>
                  </a:cubicBezTo>
                  <a:cubicBezTo>
                    <a:pt x="4" y="48"/>
                    <a:pt x="0" y="5"/>
                    <a:pt x="4" y="0"/>
                  </a:cubicBezTo>
                  <a:lnTo>
                    <a:pt x="686" y="5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99"/>
            <p:cNvSpPr>
              <a:spLocks noChangeArrowheads="1"/>
            </p:cNvSpPr>
            <p:nvPr/>
          </p:nvSpPr>
          <p:spPr bwMode="auto">
            <a:xfrm>
              <a:off x="8731088" y="4984751"/>
              <a:ext cx="1031875" cy="246062"/>
            </a:xfrm>
            <a:prstGeom prst="ellipse">
              <a:avLst/>
            </a:pr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8783476" y="4767263"/>
              <a:ext cx="923925" cy="469900"/>
            </a:xfrm>
            <a:custGeom>
              <a:avLst/>
              <a:gdLst>
                <a:gd name="T0" fmla="*/ 484 w 610"/>
                <a:gd name="T1" fmla="*/ 287 h 310"/>
                <a:gd name="T2" fmla="*/ 531 w 610"/>
                <a:gd name="T3" fmla="*/ 247 h 310"/>
                <a:gd name="T4" fmla="*/ 578 w 610"/>
                <a:gd name="T5" fmla="*/ 155 h 310"/>
                <a:gd name="T6" fmla="*/ 341 w 610"/>
                <a:gd name="T7" fmla="*/ 39 h 310"/>
                <a:gd name="T8" fmla="*/ 291 w 610"/>
                <a:gd name="T9" fmla="*/ 72 h 310"/>
                <a:gd name="T10" fmla="*/ 127 w 610"/>
                <a:gd name="T11" fmla="*/ 37 h 310"/>
                <a:gd name="T12" fmla="*/ 0 w 610"/>
                <a:gd name="T13" fmla="*/ 178 h 310"/>
                <a:gd name="T14" fmla="*/ 13 w 610"/>
                <a:gd name="T15" fmla="*/ 230 h 310"/>
                <a:gd name="T16" fmla="*/ 39 w 610"/>
                <a:gd name="T17" fmla="*/ 259 h 310"/>
                <a:gd name="T18" fmla="*/ 83 w 610"/>
                <a:gd name="T19" fmla="*/ 264 h 310"/>
                <a:gd name="T20" fmla="*/ 121 w 610"/>
                <a:gd name="T21" fmla="*/ 282 h 310"/>
                <a:gd name="T22" fmla="*/ 228 w 610"/>
                <a:gd name="T23" fmla="*/ 307 h 310"/>
                <a:gd name="T24" fmla="*/ 370 w 610"/>
                <a:gd name="T25" fmla="*/ 302 h 310"/>
                <a:gd name="T26" fmla="*/ 425 w 610"/>
                <a:gd name="T27" fmla="*/ 296 h 310"/>
                <a:gd name="T28" fmla="*/ 454 w 610"/>
                <a:gd name="T29" fmla="*/ 292 h 310"/>
                <a:gd name="T30" fmla="*/ 484 w 610"/>
                <a:gd name="T31" fmla="*/ 28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310">
                  <a:moveTo>
                    <a:pt x="484" y="287"/>
                  </a:moveTo>
                  <a:cubicBezTo>
                    <a:pt x="484" y="287"/>
                    <a:pt x="497" y="255"/>
                    <a:pt x="531" y="247"/>
                  </a:cubicBezTo>
                  <a:cubicBezTo>
                    <a:pt x="531" y="247"/>
                    <a:pt x="610" y="215"/>
                    <a:pt x="578" y="155"/>
                  </a:cubicBezTo>
                  <a:cubicBezTo>
                    <a:pt x="578" y="155"/>
                    <a:pt x="515" y="2"/>
                    <a:pt x="341" y="39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91" y="72"/>
                    <a:pt x="244" y="0"/>
                    <a:pt x="127" y="37"/>
                  </a:cubicBezTo>
                  <a:cubicBezTo>
                    <a:pt x="127" y="37"/>
                    <a:pt x="5" y="91"/>
                    <a:pt x="0" y="178"/>
                  </a:cubicBezTo>
                  <a:cubicBezTo>
                    <a:pt x="2" y="196"/>
                    <a:pt x="6" y="214"/>
                    <a:pt x="13" y="230"/>
                  </a:cubicBezTo>
                  <a:cubicBezTo>
                    <a:pt x="18" y="243"/>
                    <a:pt x="25" y="255"/>
                    <a:pt x="39" y="259"/>
                  </a:cubicBezTo>
                  <a:cubicBezTo>
                    <a:pt x="53" y="264"/>
                    <a:pt x="68" y="261"/>
                    <a:pt x="83" y="264"/>
                  </a:cubicBezTo>
                  <a:cubicBezTo>
                    <a:pt x="97" y="267"/>
                    <a:pt x="109" y="275"/>
                    <a:pt x="121" y="282"/>
                  </a:cubicBezTo>
                  <a:cubicBezTo>
                    <a:pt x="151" y="302"/>
                    <a:pt x="194" y="304"/>
                    <a:pt x="228" y="307"/>
                  </a:cubicBezTo>
                  <a:cubicBezTo>
                    <a:pt x="275" y="310"/>
                    <a:pt x="323" y="307"/>
                    <a:pt x="370" y="302"/>
                  </a:cubicBezTo>
                  <a:cubicBezTo>
                    <a:pt x="388" y="300"/>
                    <a:pt x="407" y="298"/>
                    <a:pt x="425" y="296"/>
                  </a:cubicBezTo>
                  <a:cubicBezTo>
                    <a:pt x="435" y="295"/>
                    <a:pt x="444" y="293"/>
                    <a:pt x="454" y="292"/>
                  </a:cubicBezTo>
                  <a:cubicBezTo>
                    <a:pt x="458" y="291"/>
                    <a:pt x="483" y="289"/>
                    <a:pt x="484" y="287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9123201" y="3694113"/>
              <a:ext cx="209550" cy="250825"/>
            </a:xfrm>
            <a:custGeom>
              <a:avLst/>
              <a:gdLst>
                <a:gd name="T0" fmla="*/ 128 w 138"/>
                <a:gd name="T1" fmla="*/ 0 h 166"/>
                <a:gd name="T2" fmla="*/ 10 w 138"/>
                <a:gd name="T3" fmla="*/ 0 h 166"/>
                <a:gd name="T4" fmla="*/ 0 w 138"/>
                <a:gd name="T5" fmla="*/ 115 h 166"/>
                <a:gd name="T6" fmla="*/ 64 w 138"/>
                <a:gd name="T7" fmla="*/ 166 h 166"/>
                <a:gd name="T8" fmla="*/ 138 w 138"/>
                <a:gd name="T9" fmla="*/ 115 h 166"/>
                <a:gd name="T10" fmla="*/ 128 w 138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66">
                  <a:moveTo>
                    <a:pt x="1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32" y="61"/>
                    <a:pt x="0" y="115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98" y="83"/>
                    <a:pt x="128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9139076" y="3694113"/>
              <a:ext cx="177800" cy="109537"/>
            </a:xfrm>
            <a:custGeom>
              <a:avLst/>
              <a:gdLst>
                <a:gd name="T0" fmla="*/ 118 w 118"/>
                <a:gd name="T1" fmla="*/ 0 h 73"/>
                <a:gd name="T2" fmla="*/ 0 w 118"/>
                <a:gd name="T3" fmla="*/ 0 h 73"/>
                <a:gd name="T4" fmla="*/ 5 w 118"/>
                <a:gd name="T5" fmla="*/ 73 h 73"/>
                <a:gd name="T6" fmla="*/ 108 w 118"/>
                <a:gd name="T7" fmla="*/ 37 h 73"/>
                <a:gd name="T8" fmla="*/ 118 w 11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3">
                  <a:moveTo>
                    <a:pt x="1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37"/>
                    <a:pt x="5" y="73"/>
                  </a:cubicBezTo>
                  <a:cubicBezTo>
                    <a:pt x="5" y="73"/>
                    <a:pt x="73" y="65"/>
                    <a:pt x="108" y="37"/>
                  </a:cubicBezTo>
                  <a:cubicBezTo>
                    <a:pt x="108" y="37"/>
                    <a:pt x="110" y="22"/>
                    <a:pt x="118" y="0"/>
                  </a:cubicBezTo>
                  <a:close/>
                </a:path>
              </a:pathLst>
            </a:custGeom>
            <a:solidFill>
              <a:srgbClr val="D49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8881901" y="3295651"/>
              <a:ext cx="73025" cy="131762"/>
            </a:xfrm>
            <a:custGeom>
              <a:avLst/>
              <a:gdLst>
                <a:gd name="T0" fmla="*/ 5 w 49"/>
                <a:gd name="T1" fmla="*/ 47 h 87"/>
                <a:gd name="T2" fmla="*/ 33 w 49"/>
                <a:gd name="T3" fmla="*/ 84 h 87"/>
                <a:gd name="T4" fmla="*/ 44 w 49"/>
                <a:gd name="T5" fmla="*/ 39 h 87"/>
                <a:gd name="T6" fmla="*/ 16 w 49"/>
                <a:gd name="T7" fmla="*/ 2 h 87"/>
                <a:gd name="T8" fmla="*/ 5 w 49"/>
                <a:gd name="T9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5" y="47"/>
                  </a:moveTo>
                  <a:cubicBezTo>
                    <a:pt x="10" y="70"/>
                    <a:pt x="22" y="87"/>
                    <a:pt x="33" y="84"/>
                  </a:cubicBezTo>
                  <a:cubicBezTo>
                    <a:pt x="44" y="82"/>
                    <a:pt x="49" y="62"/>
                    <a:pt x="44" y="39"/>
                  </a:cubicBezTo>
                  <a:cubicBezTo>
                    <a:pt x="40" y="17"/>
                    <a:pt x="27" y="0"/>
                    <a:pt x="16" y="2"/>
                  </a:cubicBezTo>
                  <a:cubicBezTo>
                    <a:pt x="5" y="5"/>
                    <a:pt x="0" y="25"/>
                    <a:pt x="5" y="47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8899363" y="3306763"/>
              <a:ext cx="71438" cy="107950"/>
            </a:xfrm>
            <a:custGeom>
              <a:avLst/>
              <a:gdLst>
                <a:gd name="T0" fmla="*/ 4 w 47"/>
                <a:gd name="T1" fmla="*/ 40 h 72"/>
                <a:gd name="T2" fmla="*/ 30 w 47"/>
                <a:gd name="T3" fmla="*/ 70 h 72"/>
                <a:gd name="T4" fmla="*/ 43 w 47"/>
                <a:gd name="T5" fmla="*/ 32 h 72"/>
                <a:gd name="T6" fmla="*/ 16 w 47"/>
                <a:gd name="T7" fmla="*/ 2 h 72"/>
                <a:gd name="T8" fmla="*/ 4 w 47"/>
                <a:gd name="T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4" y="40"/>
                  </a:moveTo>
                  <a:cubicBezTo>
                    <a:pt x="7" y="59"/>
                    <a:pt x="19" y="72"/>
                    <a:pt x="30" y="70"/>
                  </a:cubicBezTo>
                  <a:cubicBezTo>
                    <a:pt x="41" y="68"/>
                    <a:pt x="47" y="51"/>
                    <a:pt x="43" y="32"/>
                  </a:cubicBezTo>
                  <a:cubicBezTo>
                    <a:pt x="39" y="14"/>
                    <a:pt x="27" y="0"/>
                    <a:pt x="16" y="2"/>
                  </a:cubicBezTo>
                  <a:cubicBezTo>
                    <a:pt x="5" y="5"/>
                    <a:pt x="0" y="22"/>
                    <a:pt x="4" y="40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9483563" y="3306763"/>
              <a:ext cx="74613" cy="131762"/>
            </a:xfrm>
            <a:custGeom>
              <a:avLst/>
              <a:gdLst>
                <a:gd name="T0" fmla="*/ 44 w 49"/>
                <a:gd name="T1" fmla="*/ 48 h 87"/>
                <a:gd name="T2" fmla="*/ 16 w 49"/>
                <a:gd name="T3" fmla="*/ 84 h 87"/>
                <a:gd name="T4" fmla="*/ 5 w 49"/>
                <a:gd name="T5" fmla="*/ 39 h 87"/>
                <a:gd name="T6" fmla="*/ 33 w 49"/>
                <a:gd name="T7" fmla="*/ 2 h 87"/>
                <a:gd name="T8" fmla="*/ 44 w 49"/>
                <a:gd name="T9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44" y="48"/>
                  </a:moveTo>
                  <a:cubicBezTo>
                    <a:pt x="40" y="70"/>
                    <a:pt x="27" y="87"/>
                    <a:pt x="16" y="84"/>
                  </a:cubicBezTo>
                  <a:cubicBezTo>
                    <a:pt x="5" y="82"/>
                    <a:pt x="0" y="62"/>
                    <a:pt x="5" y="39"/>
                  </a:cubicBezTo>
                  <a:cubicBezTo>
                    <a:pt x="10" y="17"/>
                    <a:pt x="22" y="0"/>
                    <a:pt x="33" y="2"/>
                  </a:cubicBezTo>
                  <a:cubicBezTo>
                    <a:pt x="44" y="5"/>
                    <a:pt x="49" y="25"/>
                    <a:pt x="44" y="48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9467688" y="3316288"/>
              <a:ext cx="73025" cy="111125"/>
            </a:xfrm>
            <a:custGeom>
              <a:avLst/>
              <a:gdLst>
                <a:gd name="T0" fmla="*/ 44 w 48"/>
                <a:gd name="T1" fmla="*/ 41 h 73"/>
                <a:gd name="T2" fmla="*/ 17 w 48"/>
                <a:gd name="T3" fmla="*/ 70 h 73"/>
                <a:gd name="T4" fmla="*/ 4 w 48"/>
                <a:gd name="T5" fmla="*/ 32 h 73"/>
                <a:gd name="T6" fmla="*/ 31 w 48"/>
                <a:gd name="T7" fmla="*/ 3 h 73"/>
                <a:gd name="T8" fmla="*/ 44 w 48"/>
                <a:gd name="T9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3">
                  <a:moveTo>
                    <a:pt x="44" y="41"/>
                  </a:moveTo>
                  <a:cubicBezTo>
                    <a:pt x="40" y="59"/>
                    <a:pt x="28" y="73"/>
                    <a:pt x="17" y="70"/>
                  </a:cubicBezTo>
                  <a:cubicBezTo>
                    <a:pt x="6" y="68"/>
                    <a:pt x="0" y="51"/>
                    <a:pt x="4" y="32"/>
                  </a:cubicBezTo>
                  <a:cubicBezTo>
                    <a:pt x="8" y="14"/>
                    <a:pt x="20" y="0"/>
                    <a:pt x="31" y="3"/>
                  </a:cubicBezTo>
                  <a:cubicBezTo>
                    <a:pt x="42" y="5"/>
                    <a:pt x="48" y="22"/>
                    <a:pt x="44" y="41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8877138" y="2889251"/>
              <a:ext cx="728663" cy="850900"/>
            </a:xfrm>
            <a:custGeom>
              <a:avLst/>
              <a:gdLst>
                <a:gd name="T0" fmla="*/ 33 w 482"/>
                <a:gd name="T1" fmla="*/ 299 h 562"/>
                <a:gd name="T2" fmla="*/ 69 w 482"/>
                <a:gd name="T3" fmla="*/ 438 h 562"/>
                <a:gd name="T4" fmla="*/ 203 w 482"/>
                <a:gd name="T5" fmla="*/ 557 h 562"/>
                <a:gd name="T6" fmla="*/ 226 w 482"/>
                <a:gd name="T7" fmla="*/ 562 h 562"/>
                <a:gd name="T8" fmla="*/ 226 w 482"/>
                <a:gd name="T9" fmla="*/ 562 h 562"/>
                <a:gd name="T10" fmla="*/ 227 w 482"/>
                <a:gd name="T11" fmla="*/ 562 h 562"/>
                <a:gd name="T12" fmla="*/ 250 w 482"/>
                <a:gd name="T13" fmla="*/ 557 h 562"/>
                <a:gd name="T14" fmla="*/ 383 w 482"/>
                <a:gd name="T15" fmla="*/ 438 h 562"/>
                <a:gd name="T16" fmla="*/ 420 w 482"/>
                <a:gd name="T17" fmla="*/ 299 h 562"/>
                <a:gd name="T18" fmla="*/ 219 w 482"/>
                <a:gd name="T19" fmla="*/ 12 h 562"/>
                <a:gd name="T20" fmla="*/ 33 w 482"/>
                <a:gd name="T21" fmla="*/ 29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562">
                  <a:moveTo>
                    <a:pt x="33" y="299"/>
                  </a:moveTo>
                  <a:cubicBezTo>
                    <a:pt x="38" y="346"/>
                    <a:pt x="47" y="395"/>
                    <a:pt x="69" y="438"/>
                  </a:cubicBezTo>
                  <a:cubicBezTo>
                    <a:pt x="93" y="484"/>
                    <a:pt x="156" y="539"/>
                    <a:pt x="203" y="557"/>
                  </a:cubicBezTo>
                  <a:cubicBezTo>
                    <a:pt x="212" y="561"/>
                    <a:pt x="219" y="562"/>
                    <a:pt x="226" y="562"/>
                  </a:cubicBezTo>
                  <a:cubicBezTo>
                    <a:pt x="226" y="562"/>
                    <a:pt x="226" y="562"/>
                    <a:pt x="226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34" y="562"/>
                    <a:pt x="241" y="561"/>
                    <a:pt x="250" y="557"/>
                  </a:cubicBezTo>
                  <a:cubicBezTo>
                    <a:pt x="297" y="539"/>
                    <a:pt x="360" y="484"/>
                    <a:pt x="383" y="438"/>
                  </a:cubicBezTo>
                  <a:cubicBezTo>
                    <a:pt x="406" y="395"/>
                    <a:pt x="413" y="346"/>
                    <a:pt x="420" y="299"/>
                  </a:cubicBezTo>
                  <a:cubicBezTo>
                    <a:pt x="420" y="299"/>
                    <a:pt x="482" y="0"/>
                    <a:pt x="219" y="12"/>
                  </a:cubicBezTo>
                  <a:cubicBezTo>
                    <a:pt x="219" y="12"/>
                    <a:pt x="0" y="0"/>
                    <a:pt x="33" y="299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8948576" y="4102101"/>
              <a:ext cx="546100" cy="658812"/>
            </a:xfrm>
            <a:custGeom>
              <a:avLst/>
              <a:gdLst>
                <a:gd name="T0" fmla="*/ 342 w 360"/>
                <a:gd name="T1" fmla="*/ 0 h 435"/>
                <a:gd name="T2" fmla="*/ 9 w 360"/>
                <a:gd name="T3" fmla="*/ 0 h 435"/>
                <a:gd name="T4" fmla="*/ 0 w 360"/>
                <a:gd name="T5" fmla="*/ 435 h 435"/>
                <a:gd name="T6" fmla="*/ 360 w 360"/>
                <a:gd name="T7" fmla="*/ 435 h 435"/>
                <a:gd name="T8" fmla="*/ 342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5" y="266"/>
                    <a:pt x="0" y="435"/>
                  </a:cubicBezTo>
                  <a:cubicBezTo>
                    <a:pt x="360" y="435"/>
                    <a:pt x="360" y="435"/>
                    <a:pt x="360" y="435"/>
                  </a:cubicBezTo>
                  <a:cubicBezTo>
                    <a:pt x="360" y="435"/>
                    <a:pt x="279" y="307"/>
                    <a:pt x="342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9139076" y="6183313"/>
              <a:ext cx="185738" cy="360362"/>
            </a:xfrm>
            <a:custGeom>
              <a:avLst/>
              <a:gdLst>
                <a:gd name="T0" fmla="*/ 96 w 123"/>
                <a:gd name="T1" fmla="*/ 147 h 238"/>
                <a:gd name="T2" fmla="*/ 41 w 123"/>
                <a:gd name="T3" fmla="*/ 235 h 238"/>
                <a:gd name="T4" fmla="*/ 34 w 123"/>
                <a:gd name="T5" fmla="*/ 237 h 238"/>
                <a:gd name="T6" fmla="*/ 3 w 123"/>
                <a:gd name="T7" fmla="*/ 145 h 238"/>
                <a:gd name="T8" fmla="*/ 25 w 123"/>
                <a:gd name="T9" fmla="*/ 74 h 238"/>
                <a:gd name="T10" fmla="*/ 36 w 123"/>
                <a:gd name="T11" fmla="*/ 13 h 238"/>
                <a:gd name="T12" fmla="*/ 37 w 123"/>
                <a:gd name="T13" fmla="*/ 0 h 238"/>
                <a:gd name="T14" fmla="*/ 123 w 123"/>
                <a:gd name="T15" fmla="*/ 19 h 238"/>
                <a:gd name="T16" fmla="*/ 96 w 123"/>
                <a:gd name="T17" fmla="*/ 116 h 238"/>
                <a:gd name="T18" fmla="*/ 96 w 123"/>
                <a:gd name="T19" fmla="*/ 1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238">
                  <a:moveTo>
                    <a:pt x="96" y="147"/>
                  </a:moveTo>
                  <a:cubicBezTo>
                    <a:pt x="91" y="185"/>
                    <a:pt x="77" y="218"/>
                    <a:pt x="41" y="235"/>
                  </a:cubicBezTo>
                  <a:cubicBezTo>
                    <a:pt x="39" y="235"/>
                    <a:pt x="35" y="238"/>
                    <a:pt x="34" y="237"/>
                  </a:cubicBezTo>
                  <a:cubicBezTo>
                    <a:pt x="0" y="222"/>
                    <a:pt x="0" y="176"/>
                    <a:pt x="3" y="145"/>
                  </a:cubicBezTo>
                  <a:cubicBezTo>
                    <a:pt x="5" y="119"/>
                    <a:pt x="18" y="98"/>
                    <a:pt x="25" y="74"/>
                  </a:cubicBezTo>
                  <a:cubicBezTo>
                    <a:pt x="31" y="55"/>
                    <a:pt x="34" y="34"/>
                    <a:pt x="36" y="13"/>
                  </a:cubicBezTo>
                  <a:cubicBezTo>
                    <a:pt x="36" y="13"/>
                    <a:pt x="37" y="0"/>
                    <a:pt x="37" y="0"/>
                  </a:cubicBezTo>
                  <a:cubicBezTo>
                    <a:pt x="37" y="0"/>
                    <a:pt x="123" y="19"/>
                    <a:pt x="123" y="19"/>
                  </a:cubicBezTo>
                  <a:cubicBezTo>
                    <a:pt x="109" y="49"/>
                    <a:pt x="98" y="84"/>
                    <a:pt x="96" y="116"/>
                  </a:cubicBezTo>
                  <a:cubicBezTo>
                    <a:pt x="96" y="124"/>
                    <a:pt x="97" y="139"/>
                    <a:pt x="96" y="147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9100976" y="6375401"/>
              <a:ext cx="188913" cy="231775"/>
            </a:xfrm>
            <a:custGeom>
              <a:avLst/>
              <a:gdLst>
                <a:gd name="T0" fmla="*/ 16 w 125"/>
                <a:gd name="T1" fmla="*/ 33 h 153"/>
                <a:gd name="T2" fmla="*/ 46 w 125"/>
                <a:gd name="T3" fmla="*/ 141 h 153"/>
                <a:gd name="T4" fmla="*/ 119 w 125"/>
                <a:gd name="T5" fmla="*/ 57 h 153"/>
                <a:gd name="T6" fmla="*/ 121 w 125"/>
                <a:gd name="T7" fmla="*/ 20 h 153"/>
                <a:gd name="T8" fmla="*/ 110 w 125"/>
                <a:gd name="T9" fmla="*/ 54 h 153"/>
                <a:gd name="T10" fmla="*/ 59 w 125"/>
                <a:gd name="T11" fmla="*/ 83 h 153"/>
                <a:gd name="T12" fmla="*/ 27 w 125"/>
                <a:gd name="T13" fmla="*/ 36 h 153"/>
                <a:gd name="T14" fmla="*/ 31 w 125"/>
                <a:gd name="T15" fmla="*/ 0 h 153"/>
                <a:gd name="T16" fmla="*/ 16 w 125"/>
                <a:gd name="T17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53">
                  <a:moveTo>
                    <a:pt x="16" y="33"/>
                  </a:moveTo>
                  <a:cubicBezTo>
                    <a:pt x="0" y="132"/>
                    <a:pt x="46" y="141"/>
                    <a:pt x="46" y="141"/>
                  </a:cubicBezTo>
                  <a:cubicBezTo>
                    <a:pt x="98" y="153"/>
                    <a:pt x="119" y="57"/>
                    <a:pt x="119" y="57"/>
                  </a:cubicBezTo>
                  <a:cubicBezTo>
                    <a:pt x="125" y="38"/>
                    <a:pt x="121" y="20"/>
                    <a:pt x="121" y="20"/>
                  </a:cubicBezTo>
                  <a:cubicBezTo>
                    <a:pt x="120" y="33"/>
                    <a:pt x="110" y="54"/>
                    <a:pt x="110" y="54"/>
                  </a:cubicBezTo>
                  <a:cubicBezTo>
                    <a:pt x="98" y="73"/>
                    <a:pt x="82" y="88"/>
                    <a:pt x="59" y="83"/>
                  </a:cubicBezTo>
                  <a:cubicBezTo>
                    <a:pt x="59" y="83"/>
                    <a:pt x="34" y="78"/>
                    <a:pt x="27" y="36"/>
                  </a:cubicBezTo>
                  <a:cubicBezTo>
                    <a:pt x="27" y="36"/>
                    <a:pt x="27" y="14"/>
                    <a:pt x="31" y="0"/>
                  </a:cubicBezTo>
                  <a:cubicBezTo>
                    <a:pt x="31" y="0"/>
                    <a:pt x="22" y="10"/>
                    <a:pt x="16" y="33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9194638" y="4849813"/>
              <a:ext cx="484188" cy="1365250"/>
            </a:xfrm>
            <a:custGeom>
              <a:avLst/>
              <a:gdLst>
                <a:gd name="T0" fmla="*/ 312 w 320"/>
                <a:gd name="T1" fmla="*/ 69 h 901"/>
                <a:gd name="T2" fmla="*/ 279 w 320"/>
                <a:gd name="T3" fmla="*/ 18 h 901"/>
                <a:gd name="T4" fmla="*/ 229 w 320"/>
                <a:gd name="T5" fmla="*/ 1 h 901"/>
                <a:gd name="T6" fmla="*/ 119 w 320"/>
                <a:gd name="T7" fmla="*/ 145 h 901"/>
                <a:gd name="T8" fmla="*/ 92 w 320"/>
                <a:gd name="T9" fmla="*/ 362 h 901"/>
                <a:gd name="T10" fmla="*/ 32 w 320"/>
                <a:gd name="T11" fmla="*/ 601 h 901"/>
                <a:gd name="T12" fmla="*/ 0 w 320"/>
                <a:gd name="T13" fmla="*/ 881 h 901"/>
                <a:gd name="T14" fmla="*/ 85 w 320"/>
                <a:gd name="T15" fmla="*/ 901 h 901"/>
                <a:gd name="T16" fmla="*/ 158 w 320"/>
                <a:gd name="T17" fmla="*/ 700 h 901"/>
                <a:gd name="T18" fmla="*/ 226 w 320"/>
                <a:gd name="T19" fmla="*/ 400 h 901"/>
                <a:gd name="T20" fmla="*/ 304 w 320"/>
                <a:gd name="T21" fmla="*/ 184 h 901"/>
                <a:gd name="T22" fmla="*/ 312 w 320"/>
                <a:gd name="T23" fmla="*/ 69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901">
                  <a:moveTo>
                    <a:pt x="312" y="69"/>
                  </a:moveTo>
                  <a:cubicBezTo>
                    <a:pt x="307" y="49"/>
                    <a:pt x="298" y="31"/>
                    <a:pt x="279" y="18"/>
                  </a:cubicBezTo>
                  <a:cubicBezTo>
                    <a:pt x="264" y="8"/>
                    <a:pt x="248" y="0"/>
                    <a:pt x="229" y="1"/>
                  </a:cubicBezTo>
                  <a:cubicBezTo>
                    <a:pt x="151" y="6"/>
                    <a:pt x="132" y="82"/>
                    <a:pt x="119" y="145"/>
                  </a:cubicBezTo>
                  <a:cubicBezTo>
                    <a:pt x="100" y="234"/>
                    <a:pt x="113" y="244"/>
                    <a:pt x="92" y="362"/>
                  </a:cubicBezTo>
                  <a:cubicBezTo>
                    <a:pt x="81" y="426"/>
                    <a:pt x="43" y="537"/>
                    <a:pt x="32" y="601"/>
                  </a:cubicBezTo>
                  <a:cubicBezTo>
                    <a:pt x="17" y="692"/>
                    <a:pt x="10" y="789"/>
                    <a:pt x="0" y="881"/>
                  </a:cubicBezTo>
                  <a:cubicBezTo>
                    <a:pt x="85" y="901"/>
                    <a:pt x="85" y="901"/>
                    <a:pt x="85" y="901"/>
                  </a:cubicBezTo>
                  <a:cubicBezTo>
                    <a:pt x="111" y="836"/>
                    <a:pt x="136" y="766"/>
                    <a:pt x="158" y="700"/>
                  </a:cubicBezTo>
                  <a:cubicBezTo>
                    <a:pt x="201" y="568"/>
                    <a:pt x="185" y="553"/>
                    <a:pt x="226" y="400"/>
                  </a:cubicBezTo>
                  <a:cubicBezTo>
                    <a:pt x="237" y="360"/>
                    <a:pt x="296" y="225"/>
                    <a:pt x="304" y="184"/>
                  </a:cubicBezTo>
                  <a:cubicBezTo>
                    <a:pt x="310" y="150"/>
                    <a:pt x="320" y="106"/>
                    <a:pt x="312" y="69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8831101" y="6170613"/>
              <a:ext cx="185738" cy="360362"/>
            </a:xfrm>
            <a:custGeom>
              <a:avLst/>
              <a:gdLst>
                <a:gd name="T0" fmla="*/ 95 w 123"/>
                <a:gd name="T1" fmla="*/ 148 h 238"/>
                <a:gd name="T2" fmla="*/ 41 w 123"/>
                <a:gd name="T3" fmla="*/ 235 h 238"/>
                <a:gd name="T4" fmla="*/ 34 w 123"/>
                <a:gd name="T5" fmla="*/ 237 h 238"/>
                <a:gd name="T6" fmla="*/ 3 w 123"/>
                <a:gd name="T7" fmla="*/ 145 h 238"/>
                <a:gd name="T8" fmla="*/ 25 w 123"/>
                <a:gd name="T9" fmla="*/ 75 h 238"/>
                <a:gd name="T10" fmla="*/ 36 w 123"/>
                <a:gd name="T11" fmla="*/ 13 h 238"/>
                <a:gd name="T12" fmla="*/ 37 w 123"/>
                <a:gd name="T13" fmla="*/ 0 h 238"/>
                <a:gd name="T14" fmla="*/ 123 w 123"/>
                <a:gd name="T15" fmla="*/ 20 h 238"/>
                <a:gd name="T16" fmla="*/ 96 w 123"/>
                <a:gd name="T17" fmla="*/ 116 h 238"/>
                <a:gd name="T18" fmla="*/ 95 w 123"/>
                <a:gd name="T19" fmla="*/ 14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238">
                  <a:moveTo>
                    <a:pt x="95" y="148"/>
                  </a:moveTo>
                  <a:cubicBezTo>
                    <a:pt x="91" y="185"/>
                    <a:pt x="76" y="218"/>
                    <a:pt x="41" y="235"/>
                  </a:cubicBezTo>
                  <a:cubicBezTo>
                    <a:pt x="39" y="236"/>
                    <a:pt x="35" y="238"/>
                    <a:pt x="34" y="237"/>
                  </a:cubicBezTo>
                  <a:cubicBezTo>
                    <a:pt x="0" y="222"/>
                    <a:pt x="0" y="176"/>
                    <a:pt x="3" y="145"/>
                  </a:cubicBezTo>
                  <a:cubicBezTo>
                    <a:pt x="5" y="120"/>
                    <a:pt x="18" y="98"/>
                    <a:pt x="25" y="75"/>
                  </a:cubicBezTo>
                  <a:cubicBezTo>
                    <a:pt x="31" y="55"/>
                    <a:pt x="34" y="34"/>
                    <a:pt x="36" y="13"/>
                  </a:cubicBezTo>
                  <a:cubicBezTo>
                    <a:pt x="36" y="13"/>
                    <a:pt x="37" y="0"/>
                    <a:pt x="37" y="0"/>
                  </a:cubicBezTo>
                  <a:cubicBezTo>
                    <a:pt x="37" y="0"/>
                    <a:pt x="123" y="20"/>
                    <a:pt x="123" y="20"/>
                  </a:cubicBezTo>
                  <a:cubicBezTo>
                    <a:pt x="109" y="49"/>
                    <a:pt x="98" y="84"/>
                    <a:pt x="96" y="116"/>
                  </a:cubicBezTo>
                  <a:cubicBezTo>
                    <a:pt x="96" y="124"/>
                    <a:pt x="97" y="139"/>
                    <a:pt x="95" y="148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8793001" y="6362701"/>
              <a:ext cx="188913" cy="231775"/>
            </a:xfrm>
            <a:custGeom>
              <a:avLst/>
              <a:gdLst>
                <a:gd name="T0" fmla="*/ 16 w 125"/>
                <a:gd name="T1" fmla="*/ 33 h 153"/>
                <a:gd name="T2" fmla="*/ 46 w 125"/>
                <a:gd name="T3" fmla="*/ 141 h 153"/>
                <a:gd name="T4" fmla="*/ 119 w 125"/>
                <a:gd name="T5" fmla="*/ 57 h 153"/>
                <a:gd name="T6" fmla="*/ 120 w 125"/>
                <a:gd name="T7" fmla="*/ 21 h 153"/>
                <a:gd name="T8" fmla="*/ 110 w 125"/>
                <a:gd name="T9" fmla="*/ 55 h 153"/>
                <a:gd name="T10" fmla="*/ 59 w 125"/>
                <a:gd name="T11" fmla="*/ 83 h 153"/>
                <a:gd name="T12" fmla="*/ 27 w 125"/>
                <a:gd name="T13" fmla="*/ 36 h 153"/>
                <a:gd name="T14" fmla="*/ 30 w 125"/>
                <a:gd name="T15" fmla="*/ 0 h 153"/>
                <a:gd name="T16" fmla="*/ 16 w 125"/>
                <a:gd name="T17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53">
                  <a:moveTo>
                    <a:pt x="16" y="33"/>
                  </a:moveTo>
                  <a:cubicBezTo>
                    <a:pt x="0" y="132"/>
                    <a:pt x="46" y="141"/>
                    <a:pt x="46" y="141"/>
                  </a:cubicBezTo>
                  <a:cubicBezTo>
                    <a:pt x="98" y="153"/>
                    <a:pt x="119" y="57"/>
                    <a:pt x="119" y="57"/>
                  </a:cubicBezTo>
                  <a:cubicBezTo>
                    <a:pt x="125" y="38"/>
                    <a:pt x="120" y="21"/>
                    <a:pt x="120" y="21"/>
                  </a:cubicBezTo>
                  <a:cubicBezTo>
                    <a:pt x="120" y="33"/>
                    <a:pt x="110" y="55"/>
                    <a:pt x="110" y="55"/>
                  </a:cubicBezTo>
                  <a:cubicBezTo>
                    <a:pt x="98" y="73"/>
                    <a:pt x="81" y="88"/>
                    <a:pt x="59" y="83"/>
                  </a:cubicBezTo>
                  <a:cubicBezTo>
                    <a:pt x="59" y="83"/>
                    <a:pt x="34" y="78"/>
                    <a:pt x="27" y="36"/>
                  </a:cubicBezTo>
                  <a:cubicBezTo>
                    <a:pt x="27" y="36"/>
                    <a:pt x="27" y="15"/>
                    <a:pt x="30" y="0"/>
                  </a:cubicBezTo>
                  <a:cubicBezTo>
                    <a:pt x="30" y="0"/>
                    <a:pt x="22" y="11"/>
                    <a:pt x="16" y="33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8886663" y="4840288"/>
              <a:ext cx="484188" cy="1362075"/>
            </a:xfrm>
            <a:custGeom>
              <a:avLst/>
              <a:gdLst>
                <a:gd name="T0" fmla="*/ 312 w 320"/>
                <a:gd name="T1" fmla="*/ 68 h 900"/>
                <a:gd name="T2" fmla="*/ 279 w 320"/>
                <a:gd name="T3" fmla="*/ 18 h 900"/>
                <a:gd name="T4" fmla="*/ 229 w 320"/>
                <a:gd name="T5" fmla="*/ 1 h 900"/>
                <a:gd name="T6" fmla="*/ 119 w 320"/>
                <a:gd name="T7" fmla="*/ 144 h 900"/>
                <a:gd name="T8" fmla="*/ 92 w 320"/>
                <a:gd name="T9" fmla="*/ 361 h 900"/>
                <a:gd name="T10" fmla="*/ 32 w 320"/>
                <a:gd name="T11" fmla="*/ 600 h 900"/>
                <a:gd name="T12" fmla="*/ 0 w 320"/>
                <a:gd name="T13" fmla="*/ 881 h 900"/>
                <a:gd name="T14" fmla="*/ 85 w 320"/>
                <a:gd name="T15" fmla="*/ 900 h 900"/>
                <a:gd name="T16" fmla="*/ 158 w 320"/>
                <a:gd name="T17" fmla="*/ 699 h 900"/>
                <a:gd name="T18" fmla="*/ 226 w 320"/>
                <a:gd name="T19" fmla="*/ 399 h 900"/>
                <a:gd name="T20" fmla="*/ 304 w 320"/>
                <a:gd name="T21" fmla="*/ 183 h 900"/>
                <a:gd name="T22" fmla="*/ 312 w 320"/>
                <a:gd name="T23" fmla="*/ 6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900">
                  <a:moveTo>
                    <a:pt x="312" y="68"/>
                  </a:moveTo>
                  <a:cubicBezTo>
                    <a:pt x="307" y="48"/>
                    <a:pt x="297" y="30"/>
                    <a:pt x="279" y="18"/>
                  </a:cubicBezTo>
                  <a:cubicBezTo>
                    <a:pt x="264" y="7"/>
                    <a:pt x="248" y="0"/>
                    <a:pt x="229" y="1"/>
                  </a:cubicBezTo>
                  <a:cubicBezTo>
                    <a:pt x="151" y="5"/>
                    <a:pt x="132" y="81"/>
                    <a:pt x="119" y="144"/>
                  </a:cubicBezTo>
                  <a:cubicBezTo>
                    <a:pt x="100" y="233"/>
                    <a:pt x="112" y="243"/>
                    <a:pt x="92" y="361"/>
                  </a:cubicBezTo>
                  <a:cubicBezTo>
                    <a:pt x="80" y="425"/>
                    <a:pt x="43" y="536"/>
                    <a:pt x="32" y="600"/>
                  </a:cubicBezTo>
                  <a:cubicBezTo>
                    <a:pt x="17" y="692"/>
                    <a:pt x="10" y="788"/>
                    <a:pt x="0" y="881"/>
                  </a:cubicBezTo>
                  <a:cubicBezTo>
                    <a:pt x="85" y="900"/>
                    <a:pt x="85" y="900"/>
                    <a:pt x="85" y="900"/>
                  </a:cubicBezTo>
                  <a:cubicBezTo>
                    <a:pt x="110" y="835"/>
                    <a:pt x="136" y="765"/>
                    <a:pt x="158" y="699"/>
                  </a:cubicBezTo>
                  <a:cubicBezTo>
                    <a:pt x="201" y="567"/>
                    <a:pt x="185" y="552"/>
                    <a:pt x="226" y="399"/>
                  </a:cubicBezTo>
                  <a:cubicBezTo>
                    <a:pt x="237" y="359"/>
                    <a:pt x="296" y="224"/>
                    <a:pt x="304" y="183"/>
                  </a:cubicBezTo>
                  <a:cubicBezTo>
                    <a:pt x="310" y="149"/>
                    <a:pt x="320" y="105"/>
                    <a:pt x="312" y="68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16"/>
            <p:cNvSpPr>
              <a:spLocks noChangeShapeType="1"/>
            </p:cNvSpPr>
            <p:nvPr/>
          </p:nvSpPr>
          <p:spPr bwMode="auto">
            <a:xfrm>
              <a:off x="9221626" y="41021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17"/>
            <p:cNvSpPr>
              <a:spLocks noChangeShapeType="1"/>
            </p:cNvSpPr>
            <p:nvPr/>
          </p:nvSpPr>
          <p:spPr bwMode="auto">
            <a:xfrm>
              <a:off x="9221626" y="41021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8962863" y="3867151"/>
              <a:ext cx="503238" cy="222250"/>
            </a:xfrm>
            <a:custGeom>
              <a:avLst/>
              <a:gdLst>
                <a:gd name="T0" fmla="*/ 333 w 333"/>
                <a:gd name="T1" fmla="*/ 146 h 146"/>
                <a:gd name="T2" fmla="*/ 0 w 333"/>
                <a:gd name="T3" fmla="*/ 146 h 146"/>
                <a:gd name="T4" fmla="*/ 65 w 333"/>
                <a:gd name="T5" fmla="*/ 2 h 146"/>
                <a:gd name="T6" fmla="*/ 78 w 333"/>
                <a:gd name="T7" fmla="*/ 0 h 146"/>
                <a:gd name="T8" fmla="*/ 171 w 333"/>
                <a:gd name="T9" fmla="*/ 137 h 146"/>
                <a:gd name="T10" fmla="*/ 269 w 333"/>
                <a:gd name="T11" fmla="*/ 0 h 146"/>
                <a:gd name="T12" fmla="*/ 280 w 333"/>
                <a:gd name="T13" fmla="*/ 2 h 146"/>
                <a:gd name="T14" fmla="*/ 333 w 333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6">
                  <a:moveTo>
                    <a:pt x="333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16" y="94"/>
                    <a:pt x="65" y="2"/>
                  </a:cubicBezTo>
                  <a:cubicBezTo>
                    <a:pt x="90" y="0"/>
                    <a:pt x="53" y="3"/>
                    <a:pt x="78" y="0"/>
                  </a:cubicBezTo>
                  <a:cubicBezTo>
                    <a:pt x="171" y="137"/>
                    <a:pt x="171" y="137"/>
                    <a:pt x="171" y="137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92" y="4"/>
                    <a:pt x="257" y="0"/>
                    <a:pt x="280" y="2"/>
                  </a:cubicBezTo>
                  <a:cubicBezTo>
                    <a:pt x="280" y="2"/>
                    <a:pt x="267" y="83"/>
                    <a:pt x="333" y="146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8915238" y="4089401"/>
              <a:ext cx="603250" cy="671512"/>
            </a:xfrm>
            <a:custGeom>
              <a:avLst/>
              <a:gdLst>
                <a:gd name="T0" fmla="*/ 31 w 398"/>
                <a:gd name="T1" fmla="*/ 0 h 444"/>
                <a:gd name="T2" fmla="*/ 364 w 398"/>
                <a:gd name="T3" fmla="*/ 0 h 444"/>
                <a:gd name="T4" fmla="*/ 342 w 398"/>
                <a:gd name="T5" fmla="*/ 169 h 444"/>
                <a:gd name="T6" fmla="*/ 382 w 398"/>
                <a:gd name="T7" fmla="*/ 444 h 444"/>
                <a:gd name="T8" fmla="*/ 22 w 398"/>
                <a:gd name="T9" fmla="*/ 444 h 444"/>
                <a:gd name="T10" fmla="*/ 64 w 398"/>
                <a:gd name="T11" fmla="*/ 172 h 444"/>
                <a:gd name="T12" fmla="*/ 31 w 39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44">
                  <a:moveTo>
                    <a:pt x="31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64" y="0"/>
                    <a:pt x="398" y="59"/>
                    <a:pt x="342" y="169"/>
                  </a:cubicBezTo>
                  <a:cubicBezTo>
                    <a:pt x="329" y="362"/>
                    <a:pt x="382" y="444"/>
                    <a:pt x="382" y="444"/>
                  </a:cubicBezTo>
                  <a:cubicBezTo>
                    <a:pt x="22" y="444"/>
                    <a:pt x="22" y="444"/>
                    <a:pt x="22" y="444"/>
                  </a:cubicBezTo>
                  <a:cubicBezTo>
                    <a:pt x="68" y="362"/>
                    <a:pt x="72" y="258"/>
                    <a:pt x="64" y="172"/>
                  </a:cubicBezTo>
                  <a:cubicBezTo>
                    <a:pt x="64" y="172"/>
                    <a:pt x="0" y="91"/>
                    <a:pt x="31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8920001" y="4089401"/>
              <a:ext cx="611188" cy="260350"/>
            </a:xfrm>
            <a:custGeom>
              <a:avLst/>
              <a:gdLst>
                <a:gd name="T0" fmla="*/ 61 w 403"/>
                <a:gd name="T1" fmla="*/ 172 h 172"/>
                <a:gd name="T2" fmla="*/ 28 w 403"/>
                <a:gd name="T3" fmla="*/ 0 h 172"/>
                <a:gd name="T4" fmla="*/ 361 w 403"/>
                <a:gd name="T5" fmla="*/ 0 h 172"/>
                <a:gd name="T6" fmla="*/ 339 w 403"/>
                <a:gd name="T7" fmla="*/ 16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172">
                  <a:moveTo>
                    <a:pt x="61" y="172"/>
                  </a:moveTo>
                  <a:cubicBezTo>
                    <a:pt x="61" y="172"/>
                    <a:pt x="0" y="108"/>
                    <a:pt x="28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403" y="84"/>
                    <a:pt x="339" y="169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9069226" y="4803776"/>
              <a:ext cx="360363" cy="339725"/>
            </a:xfrm>
            <a:custGeom>
              <a:avLst/>
              <a:gdLst>
                <a:gd name="T0" fmla="*/ 181 w 238"/>
                <a:gd name="T1" fmla="*/ 225 h 225"/>
                <a:gd name="T2" fmla="*/ 185 w 238"/>
                <a:gd name="T3" fmla="*/ 44 h 225"/>
                <a:gd name="T4" fmla="*/ 111 w 238"/>
                <a:gd name="T5" fmla="*/ 9 h 225"/>
                <a:gd name="T6" fmla="*/ 9 w 238"/>
                <a:gd name="T7" fmla="*/ 87 h 225"/>
                <a:gd name="T8" fmla="*/ 3 w 238"/>
                <a:gd name="T9" fmla="*/ 143 h 225"/>
                <a:gd name="T10" fmla="*/ 121 w 238"/>
                <a:gd name="T11" fmla="*/ 34 h 225"/>
                <a:gd name="T12" fmla="*/ 181 w 238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25">
                  <a:moveTo>
                    <a:pt x="181" y="225"/>
                  </a:moveTo>
                  <a:cubicBezTo>
                    <a:pt x="181" y="225"/>
                    <a:pt x="238" y="99"/>
                    <a:pt x="185" y="44"/>
                  </a:cubicBezTo>
                  <a:cubicBezTo>
                    <a:pt x="185" y="44"/>
                    <a:pt x="158" y="13"/>
                    <a:pt x="111" y="9"/>
                  </a:cubicBezTo>
                  <a:cubicBezTo>
                    <a:pt x="111" y="9"/>
                    <a:pt x="27" y="0"/>
                    <a:pt x="9" y="87"/>
                  </a:cubicBezTo>
                  <a:cubicBezTo>
                    <a:pt x="9" y="87"/>
                    <a:pt x="0" y="120"/>
                    <a:pt x="3" y="143"/>
                  </a:cubicBezTo>
                  <a:cubicBezTo>
                    <a:pt x="3" y="143"/>
                    <a:pt x="26" y="22"/>
                    <a:pt x="121" y="34"/>
                  </a:cubicBezTo>
                  <a:cubicBezTo>
                    <a:pt x="121" y="34"/>
                    <a:pt x="220" y="47"/>
                    <a:pt x="181" y="225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9378788" y="4819651"/>
              <a:ext cx="361950" cy="341312"/>
            </a:xfrm>
            <a:custGeom>
              <a:avLst/>
              <a:gdLst>
                <a:gd name="T0" fmla="*/ 181 w 239"/>
                <a:gd name="T1" fmla="*/ 225 h 225"/>
                <a:gd name="T2" fmla="*/ 185 w 239"/>
                <a:gd name="T3" fmla="*/ 44 h 225"/>
                <a:gd name="T4" fmla="*/ 111 w 239"/>
                <a:gd name="T5" fmla="*/ 9 h 225"/>
                <a:gd name="T6" fmla="*/ 9 w 239"/>
                <a:gd name="T7" fmla="*/ 87 h 225"/>
                <a:gd name="T8" fmla="*/ 3 w 239"/>
                <a:gd name="T9" fmla="*/ 143 h 225"/>
                <a:gd name="T10" fmla="*/ 121 w 239"/>
                <a:gd name="T11" fmla="*/ 34 h 225"/>
                <a:gd name="T12" fmla="*/ 181 w 239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25">
                  <a:moveTo>
                    <a:pt x="181" y="225"/>
                  </a:moveTo>
                  <a:cubicBezTo>
                    <a:pt x="181" y="225"/>
                    <a:pt x="239" y="99"/>
                    <a:pt x="185" y="44"/>
                  </a:cubicBezTo>
                  <a:cubicBezTo>
                    <a:pt x="185" y="44"/>
                    <a:pt x="158" y="13"/>
                    <a:pt x="111" y="9"/>
                  </a:cubicBezTo>
                  <a:cubicBezTo>
                    <a:pt x="111" y="9"/>
                    <a:pt x="28" y="0"/>
                    <a:pt x="9" y="87"/>
                  </a:cubicBezTo>
                  <a:cubicBezTo>
                    <a:pt x="9" y="87"/>
                    <a:pt x="0" y="120"/>
                    <a:pt x="3" y="143"/>
                  </a:cubicBezTo>
                  <a:cubicBezTo>
                    <a:pt x="3" y="143"/>
                    <a:pt x="26" y="22"/>
                    <a:pt x="121" y="34"/>
                  </a:cubicBezTo>
                  <a:cubicBezTo>
                    <a:pt x="121" y="34"/>
                    <a:pt x="220" y="46"/>
                    <a:pt x="181" y="225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8816813" y="2865438"/>
              <a:ext cx="633413" cy="439737"/>
            </a:xfrm>
            <a:custGeom>
              <a:avLst/>
              <a:gdLst>
                <a:gd name="T0" fmla="*/ 340 w 418"/>
                <a:gd name="T1" fmla="*/ 103 h 290"/>
                <a:gd name="T2" fmla="*/ 69 w 418"/>
                <a:gd name="T3" fmla="*/ 290 h 290"/>
                <a:gd name="T4" fmla="*/ 297 w 418"/>
                <a:gd name="T5" fmla="*/ 5 h 290"/>
                <a:gd name="T6" fmla="*/ 340 w 418"/>
                <a:gd name="T7" fmla="*/ 10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290">
                  <a:moveTo>
                    <a:pt x="340" y="103"/>
                  </a:moveTo>
                  <a:cubicBezTo>
                    <a:pt x="340" y="103"/>
                    <a:pt x="280" y="229"/>
                    <a:pt x="69" y="290"/>
                  </a:cubicBezTo>
                  <a:cubicBezTo>
                    <a:pt x="69" y="290"/>
                    <a:pt x="0" y="5"/>
                    <a:pt x="297" y="5"/>
                  </a:cubicBezTo>
                  <a:cubicBezTo>
                    <a:pt x="297" y="5"/>
                    <a:pt x="418" y="0"/>
                    <a:pt x="340" y="103"/>
                  </a:cubicBezTo>
                  <a:close/>
                </a:path>
              </a:pathLst>
            </a:custGeom>
            <a:solidFill>
              <a:srgbClr val="D14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8759663" y="4117976"/>
              <a:ext cx="920750" cy="552450"/>
            </a:xfrm>
            <a:custGeom>
              <a:avLst/>
              <a:gdLst>
                <a:gd name="T0" fmla="*/ 31 w 608"/>
                <a:gd name="T1" fmla="*/ 328 h 365"/>
                <a:gd name="T2" fmla="*/ 68 w 608"/>
                <a:gd name="T3" fmla="*/ 365 h 365"/>
                <a:gd name="T4" fmla="*/ 539 w 608"/>
                <a:gd name="T5" fmla="*/ 365 h 365"/>
                <a:gd name="T6" fmla="*/ 576 w 608"/>
                <a:gd name="T7" fmla="*/ 328 h 365"/>
                <a:gd name="T8" fmla="*/ 608 w 608"/>
                <a:gd name="T9" fmla="*/ 37 h 365"/>
                <a:gd name="T10" fmla="*/ 570 w 608"/>
                <a:gd name="T11" fmla="*/ 0 h 365"/>
                <a:gd name="T12" fmla="*/ 37 w 608"/>
                <a:gd name="T13" fmla="*/ 0 h 365"/>
                <a:gd name="T14" fmla="*/ 0 w 608"/>
                <a:gd name="T15" fmla="*/ 37 h 365"/>
                <a:gd name="T16" fmla="*/ 31 w 608"/>
                <a:gd name="T17" fmla="*/ 32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365">
                  <a:moveTo>
                    <a:pt x="31" y="328"/>
                  </a:moveTo>
                  <a:cubicBezTo>
                    <a:pt x="31" y="348"/>
                    <a:pt x="48" y="365"/>
                    <a:pt x="68" y="365"/>
                  </a:cubicBezTo>
                  <a:cubicBezTo>
                    <a:pt x="539" y="365"/>
                    <a:pt x="539" y="365"/>
                    <a:pt x="539" y="365"/>
                  </a:cubicBezTo>
                  <a:cubicBezTo>
                    <a:pt x="560" y="365"/>
                    <a:pt x="576" y="348"/>
                    <a:pt x="576" y="328"/>
                  </a:cubicBezTo>
                  <a:cubicBezTo>
                    <a:pt x="608" y="37"/>
                    <a:pt x="608" y="37"/>
                    <a:pt x="608" y="37"/>
                  </a:cubicBezTo>
                  <a:cubicBezTo>
                    <a:pt x="608" y="17"/>
                    <a:pt x="591" y="0"/>
                    <a:pt x="57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31" y="32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8788238" y="4160838"/>
              <a:ext cx="862013" cy="509587"/>
            </a:xfrm>
            <a:custGeom>
              <a:avLst/>
              <a:gdLst>
                <a:gd name="T0" fmla="*/ 32 w 569"/>
                <a:gd name="T1" fmla="*/ 302 h 337"/>
                <a:gd name="T2" fmla="*/ 67 w 569"/>
                <a:gd name="T3" fmla="*/ 337 h 337"/>
                <a:gd name="T4" fmla="*/ 503 w 569"/>
                <a:gd name="T5" fmla="*/ 337 h 337"/>
                <a:gd name="T6" fmla="*/ 538 w 569"/>
                <a:gd name="T7" fmla="*/ 302 h 337"/>
                <a:gd name="T8" fmla="*/ 569 w 569"/>
                <a:gd name="T9" fmla="*/ 35 h 337"/>
                <a:gd name="T10" fmla="*/ 534 w 569"/>
                <a:gd name="T11" fmla="*/ 0 h 337"/>
                <a:gd name="T12" fmla="*/ 36 w 569"/>
                <a:gd name="T13" fmla="*/ 0 h 337"/>
                <a:gd name="T14" fmla="*/ 0 w 569"/>
                <a:gd name="T15" fmla="*/ 35 h 337"/>
                <a:gd name="T16" fmla="*/ 32 w 569"/>
                <a:gd name="T17" fmla="*/ 30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337">
                  <a:moveTo>
                    <a:pt x="32" y="302"/>
                  </a:moveTo>
                  <a:cubicBezTo>
                    <a:pt x="32" y="321"/>
                    <a:pt x="47" y="337"/>
                    <a:pt x="67" y="337"/>
                  </a:cubicBezTo>
                  <a:cubicBezTo>
                    <a:pt x="503" y="337"/>
                    <a:pt x="503" y="337"/>
                    <a:pt x="503" y="337"/>
                  </a:cubicBezTo>
                  <a:cubicBezTo>
                    <a:pt x="522" y="337"/>
                    <a:pt x="538" y="321"/>
                    <a:pt x="538" y="302"/>
                  </a:cubicBezTo>
                  <a:cubicBezTo>
                    <a:pt x="569" y="35"/>
                    <a:pt x="569" y="35"/>
                    <a:pt x="569" y="35"/>
                  </a:cubicBezTo>
                  <a:cubicBezTo>
                    <a:pt x="569" y="16"/>
                    <a:pt x="553" y="0"/>
                    <a:pt x="5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lnTo>
                    <a:pt x="32" y="302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9037476" y="3838576"/>
              <a:ext cx="182563" cy="215900"/>
            </a:xfrm>
            <a:custGeom>
              <a:avLst/>
              <a:gdLst>
                <a:gd name="T0" fmla="*/ 0 w 115"/>
                <a:gd name="T1" fmla="*/ 14 h 136"/>
                <a:gd name="T2" fmla="*/ 62 w 115"/>
                <a:gd name="T3" fmla="*/ 0 h 136"/>
                <a:gd name="T4" fmla="*/ 115 w 115"/>
                <a:gd name="T5" fmla="*/ 67 h 136"/>
                <a:gd name="T6" fmla="*/ 21 w 115"/>
                <a:gd name="T7" fmla="*/ 136 h 136"/>
                <a:gd name="T8" fmla="*/ 0 w 115"/>
                <a:gd name="T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36">
                  <a:moveTo>
                    <a:pt x="0" y="14"/>
                  </a:moveTo>
                  <a:lnTo>
                    <a:pt x="62" y="0"/>
                  </a:lnTo>
                  <a:lnTo>
                    <a:pt x="115" y="67"/>
                  </a:lnTo>
                  <a:lnTo>
                    <a:pt x="21" y="13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9220038" y="3838576"/>
              <a:ext cx="206375" cy="215900"/>
            </a:xfrm>
            <a:custGeom>
              <a:avLst/>
              <a:gdLst>
                <a:gd name="T0" fmla="*/ 130 w 130"/>
                <a:gd name="T1" fmla="*/ 14 h 136"/>
                <a:gd name="T2" fmla="*/ 58 w 130"/>
                <a:gd name="T3" fmla="*/ 0 h 136"/>
                <a:gd name="T4" fmla="*/ 0 w 130"/>
                <a:gd name="T5" fmla="*/ 67 h 136"/>
                <a:gd name="T6" fmla="*/ 108 w 130"/>
                <a:gd name="T7" fmla="*/ 136 h 136"/>
                <a:gd name="T8" fmla="*/ 130 w 130"/>
                <a:gd name="T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6">
                  <a:moveTo>
                    <a:pt x="130" y="14"/>
                  </a:moveTo>
                  <a:lnTo>
                    <a:pt x="58" y="0"/>
                  </a:lnTo>
                  <a:lnTo>
                    <a:pt x="0" y="67"/>
                  </a:lnTo>
                  <a:lnTo>
                    <a:pt x="108" y="136"/>
                  </a:lnTo>
                  <a:lnTo>
                    <a:pt x="130" y="1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9240675" y="2873375"/>
              <a:ext cx="369888" cy="909637"/>
            </a:xfrm>
            <a:custGeom>
              <a:avLst/>
              <a:gdLst>
                <a:gd name="T0" fmla="*/ 114 w 244"/>
                <a:gd name="T1" fmla="*/ 601 h 601"/>
                <a:gd name="T2" fmla="*/ 214 w 244"/>
                <a:gd name="T3" fmla="*/ 537 h 601"/>
                <a:gd name="T4" fmla="*/ 218 w 244"/>
                <a:gd name="T5" fmla="*/ 267 h 601"/>
                <a:gd name="T6" fmla="*/ 17 w 244"/>
                <a:gd name="T7" fmla="*/ 0 h 601"/>
                <a:gd name="T8" fmla="*/ 0 w 244"/>
                <a:gd name="T9" fmla="*/ 90 h 601"/>
                <a:gd name="T10" fmla="*/ 149 w 244"/>
                <a:gd name="T11" fmla="*/ 317 h 601"/>
                <a:gd name="T12" fmla="*/ 114 w 244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601">
                  <a:moveTo>
                    <a:pt x="114" y="601"/>
                  </a:moveTo>
                  <a:cubicBezTo>
                    <a:pt x="151" y="585"/>
                    <a:pt x="184" y="563"/>
                    <a:pt x="214" y="537"/>
                  </a:cubicBezTo>
                  <a:cubicBezTo>
                    <a:pt x="209" y="420"/>
                    <a:pt x="218" y="267"/>
                    <a:pt x="218" y="267"/>
                  </a:cubicBezTo>
                  <a:cubicBezTo>
                    <a:pt x="244" y="19"/>
                    <a:pt x="17" y="0"/>
                    <a:pt x="17" y="0"/>
                  </a:cubicBezTo>
                  <a:cubicBezTo>
                    <a:pt x="29" y="29"/>
                    <a:pt x="0" y="90"/>
                    <a:pt x="0" y="90"/>
                  </a:cubicBezTo>
                  <a:cubicBezTo>
                    <a:pt x="205" y="89"/>
                    <a:pt x="149" y="317"/>
                    <a:pt x="149" y="317"/>
                  </a:cubicBezTo>
                  <a:cubicBezTo>
                    <a:pt x="125" y="438"/>
                    <a:pt x="116" y="531"/>
                    <a:pt x="114" y="601"/>
                  </a:cubicBezTo>
                  <a:close/>
                </a:path>
              </a:pathLst>
            </a:custGeom>
            <a:solidFill>
              <a:srgbClr val="D14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8799350" y="2890838"/>
              <a:ext cx="369888" cy="909637"/>
            </a:xfrm>
            <a:custGeom>
              <a:avLst/>
              <a:gdLst>
                <a:gd name="T0" fmla="*/ 130 w 244"/>
                <a:gd name="T1" fmla="*/ 601 h 601"/>
                <a:gd name="T2" fmla="*/ 30 w 244"/>
                <a:gd name="T3" fmla="*/ 537 h 601"/>
                <a:gd name="T4" fmla="*/ 26 w 244"/>
                <a:gd name="T5" fmla="*/ 267 h 601"/>
                <a:gd name="T6" fmla="*/ 227 w 244"/>
                <a:gd name="T7" fmla="*/ 0 h 601"/>
                <a:gd name="T8" fmla="*/ 244 w 244"/>
                <a:gd name="T9" fmla="*/ 90 h 601"/>
                <a:gd name="T10" fmla="*/ 95 w 244"/>
                <a:gd name="T11" fmla="*/ 317 h 601"/>
                <a:gd name="T12" fmla="*/ 130 w 244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601">
                  <a:moveTo>
                    <a:pt x="130" y="601"/>
                  </a:moveTo>
                  <a:cubicBezTo>
                    <a:pt x="93" y="585"/>
                    <a:pt x="60" y="563"/>
                    <a:pt x="30" y="537"/>
                  </a:cubicBezTo>
                  <a:cubicBezTo>
                    <a:pt x="35" y="420"/>
                    <a:pt x="26" y="267"/>
                    <a:pt x="26" y="267"/>
                  </a:cubicBezTo>
                  <a:cubicBezTo>
                    <a:pt x="0" y="19"/>
                    <a:pt x="227" y="0"/>
                    <a:pt x="227" y="0"/>
                  </a:cubicBezTo>
                  <a:cubicBezTo>
                    <a:pt x="214" y="29"/>
                    <a:pt x="244" y="90"/>
                    <a:pt x="244" y="90"/>
                  </a:cubicBezTo>
                  <a:cubicBezTo>
                    <a:pt x="39" y="89"/>
                    <a:pt x="95" y="317"/>
                    <a:pt x="95" y="317"/>
                  </a:cubicBezTo>
                  <a:cubicBezTo>
                    <a:pt x="119" y="438"/>
                    <a:pt x="128" y="531"/>
                    <a:pt x="130" y="601"/>
                  </a:cubicBezTo>
                  <a:close/>
                </a:path>
              </a:pathLst>
            </a:custGeom>
            <a:solidFill>
              <a:srgbClr val="D14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9" name="Oval 228"/>
          <p:cNvSpPr/>
          <p:nvPr/>
        </p:nvSpPr>
        <p:spPr>
          <a:xfrm>
            <a:off x="6726506" y="6522511"/>
            <a:ext cx="1130300" cy="171450"/>
          </a:xfrm>
          <a:prstGeom prst="ellipse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36182" y="2864911"/>
            <a:ext cx="1587500" cy="3733800"/>
            <a:chOff x="6436182" y="2822576"/>
            <a:chExt cx="1587500" cy="3733800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745745" y="6205538"/>
              <a:ext cx="458788" cy="215900"/>
            </a:xfrm>
            <a:custGeom>
              <a:avLst/>
              <a:gdLst>
                <a:gd name="T0" fmla="*/ 289 w 289"/>
                <a:gd name="T1" fmla="*/ 59 h 136"/>
                <a:gd name="T2" fmla="*/ 3 w 289"/>
                <a:gd name="T3" fmla="*/ 136 h 136"/>
                <a:gd name="T4" fmla="*/ 0 w 289"/>
                <a:gd name="T5" fmla="*/ 127 h 136"/>
                <a:gd name="T6" fmla="*/ 288 w 289"/>
                <a:gd name="T7" fmla="*/ 0 h 136"/>
                <a:gd name="T8" fmla="*/ 289 w 289"/>
                <a:gd name="T9" fmla="*/ 5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36">
                  <a:moveTo>
                    <a:pt x="289" y="59"/>
                  </a:moveTo>
                  <a:lnTo>
                    <a:pt x="3" y="136"/>
                  </a:lnTo>
                  <a:lnTo>
                    <a:pt x="0" y="127"/>
                  </a:lnTo>
                  <a:lnTo>
                    <a:pt x="288" y="0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6696533" y="6432551"/>
              <a:ext cx="125413" cy="123825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6729870" y="6464301"/>
              <a:ext cx="61913" cy="61912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6680658" y="6402388"/>
              <a:ext cx="158750" cy="88900"/>
            </a:xfrm>
            <a:custGeom>
              <a:avLst/>
              <a:gdLst>
                <a:gd name="T0" fmla="*/ 52 w 105"/>
                <a:gd name="T1" fmla="*/ 13 h 59"/>
                <a:gd name="T2" fmla="*/ 104 w 105"/>
                <a:gd name="T3" fmla="*/ 59 h 59"/>
                <a:gd name="T4" fmla="*/ 105 w 105"/>
                <a:gd name="T5" fmla="*/ 52 h 59"/>
                <a:gd name="T6" fmla="*/ 52 w 105"/>
                <a:gd name="T7" fmla="*/ 0 h 59"/>
                <a:gd name="T8" fmla="*/ 0 w 105"/>
                <a:gd name="T9" fmla="*/ 52 h 59"/>
                <a:gd name="T10" fmla="*/ 0 w 105"/>
                <a:gd name="T11" fmla="*/ 59 h 59"/>
                <a:gd name="T12" fmla="*/ 52 w 105"/>
                <a:gd name="T13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9">
                  <a:moveTo>
                    <a:pt x="52" y="13"/>
                  </a:moveTo>
                  <a:cubicBezTo>
                    <a:pt x="79" y="13"/>
                    <a:pt x="101" y="33"/>
                    <a:pt x="104" y="59"/>
                  </a:cubicBezTo>
                  <a:cubicBezTo>
                    <a:pt x="105" y="57"/>
                    <a:pt x="105" y="55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5"/>
                    <a:pt x="0" y="57"/>
                    <a:pt x="0" y="59"/>
                  </a:cubicBezTo>
                  <a:cubicBezTo>
                    <a:pt x="3" y="33"/>
                    <a:pt x="26" y="13"/>
                    <a:pt x="52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7252158" y="6218238"/>
              <a:ext cx="460375" cy="203200"/>
            </a:xfrm>
            <a:custGeom>
              <a:avLst/>
              <a:gdLst>
                <a:gd name="T0" fmla="*/ 0 w 290"/>
                <a:gd name="T1" fmla="*/ 51 h 128"/>
                <a:gd name="T2" fmla="*/ 286 w 290"/>
                <a:gd name="T3" fmla="*/ 128 h 128"/>
                <a:gd name="T4" fmla="*/ 290 w 290"/>
                <a:gd name="T5" fmla="*/ 119 h 128"/>
                <a:gd name="T6" fmla="*/ 0 w 290"/>
                <a:gd name="T7" fmla="*/ 0 h 128"/>
                <a:gd name="T8" fmla="*/ 0 w 290"/>
                <a:gd name="T9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28">
                  <a:moveTo>
                    <a:pt x="0" y="51"/>
                  </a:moveTo>
                  <a:lnTo>
                    <a:pt x="286" y="128"/>
                  </a:lnTo>
                  <a:lnTo>
                    <a:pt x="290" y="119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7636333" y="6432551"/>
              <a:ext cx="123825" cy="123825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1"/>
            <p:cNvSpPr>
              <a:spLocks noChangeArrowheads="1"/>
            </p:cNvSpPr>
            <p:nvPr/>
          </p:nvSpPr>
          <p:spPr bwMode="auto">
            <a:xfrm>
              <a:off x="7668083" y="6464301"/>
              <a:ext cx="61913" cy="61912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7618870" y="6402388"/>
              <a:ext cx="158750" cy="88900"/>
            </a:xfrm>
            <a:custGeom>
              <a:avLst/>
              <a:gdLst>
                <a:gd name="T0" fmla="*/ 52 w 105"/>
                <a:gd name="T1" fmla="*/ 13 h 59"/>
                <a:gd name="T2" fmla="*/ 0 w 105"/>
                <a:gd name="T3" fmla="*/ 59 h 59"/>
                <a:gd name="T4" fmla="*/ 0 w 105"/>
                <a:gd name="T5" fmla="*/ 52 h 59"/>
                <a:gd name="T6" fmla="*/ 52 w 105"/>
                <a:gd name="T7" fmla="*/ 0 h 59"/>
                <a:gd name="T8" fmla="*/ 105 w 105"/>
                <a:gd name="T9" fmla="*/ 52 h 59"/>
                <a:gd name="T10" fmla="*/ 104 w 105"/>
                <a:gd name="T11" fmla="*/ 59 h 59"/>
                <a:gd name="T12" fmla="*/ 52 w 105"/>
                <a:gd name="T13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9">
                  <a:moveTo>
                    <a:pt x="52" y="13"/>
                  </a:moveTo>
                  <a:cubicBezTo>
                    <a:pt x="25" y="13"/>
                    <a:pt x="3" y="33"/>
                    <a:pt x="0" y="59"/>
                  </a:cubicBezTo>
                  <a:cubicBezTo>
                    <a:pt x="0" y="57"/>
                    <a:pt x="0" y="55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55"/>
                    <a:pt x="105" y="57"/>
                    <a:pt x="104" y="59"/>
                  </a:cubicBezTo>
                  <a:cubicBezTo>
                    <a:pt x="101" y="33"/>
                    <a:pt x="79" y="13"/>
                    <a:pt x="52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6914020" y="5218113"/>
              <a:ext cx="627063" cy="115887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7202945" y="5334001"/>
              <a:ext cx="42863" cy="915987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7179133" y="5424488"/>
              <a:ext cx="90488" cy="3175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7195008" y="5899151"/>
              <a:ext cx="57150" cy="319087"/>
            </a:xfrm>
            <a:prstGeom prst="rect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7179133" y="5991226"/>
              <a:ext cx="90488" cy="3175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721933" y="5092701"/>
              <a:ext cx="1004888" cy="195262"/>
            </a:xfrm>
            <a:custGeom>
              <a:avLst/>
              <a:gdLst>
                <a:gd name="T0" fmla="*/ 4 w 664"/>
                <a:gd name="T1" fmla="*/ 5 h 129"/>
                <a:gd name="T2" fmla="*/ 4 w 664"/>
                <a:gd name="T3" fmla="*/ 51 h 129"/>
                <a:gd name="T4" fmla="*/ 332 w 664"/>
                <a:gd name="T5" fmla="*/ 129 h 129"/>
                <a:gd name="T6" fmla="*/ 660 w 664"/>
                <a:gd name="T7" fmla="*/ 51 h 129"/>
                <a:gd name="T8" fmla="*/ 660 w 664"/>
                <a:gd name="T9" fmla="*/ 0 h 129"/>
                <a:gd name="T10" fmla="*/ 4 w 664"/>
                <a:gd name="T11" fmla="*/ 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4" h="129">
                  <a:moveTo>
                    <a:pt x="4" y="5"/>
                  </a:moveTo>
                  <a:cubicBezTo>
                    <a:pt x="0" y="10"/>
                    <a:pt x="4" y="46"/>
                    <a:pt x="4" y="51"/>
                  </a:cubicBezTo>
                  <a:cubicBezTo>
                    <a:pt x="4" y="94"/>
                    <a:pt x="151" y="129"/>
                    <a:pt x="332" y="129"/>
                  </a:cubicBezTo>
                  <a:cubicBezTo>
                    <a:pt x="513" y="129"/>
                    <a:pt x="660" y="94"/>
                    <a:pt x="660" y="51"/>
                  </a:cubicBezTo>
                  <a:cubicBezTo>
                    <a:pt x="660" y="46"/>
                    <a:pt x="664" y="5"/>
                    <a:pt x="660" y="0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29"/>
            <p:cNvSpPr>
              <a:spLocks noChangeArrowheads="1"/>
            </p:cNvSpPr>
            <p:nvPr/>
          </p:nvSpPr>
          <p:spPr bwMode="auto">
            <a:xfrm>
              <a:off x="6728283" y="4981576"/>
              <a:ext cx="992188" cy="236537"/>
            </a:xfrm>
            <a:prstGeom prst="ellipse">
              <a:avLst/>
            </a:pr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6901320" y="4071938"/>
              <a:ext cx="633413" cy="647700"/>
            </a:xfrm>
            <a:custGeom>
              <a:avLst/>
              <a:gdLst>
                <a:gd name="T0" fmla="*/ 403 w 418"/>
                <a:gd name="T1" fmla="*/ 0 h 428"/>
                <a:gd name="T2" fmla="*/ 17 w 418"/>
                <a:gd name="T3" fmla="*/ 0 h 428"/>
                <a:gd name="T4" fmla="*/ 17 w 418"/>
                <a:gd name="T5" fmla="*/ 162 h 428"/>
                <a:gd name="T6" fmla="*/ 0 w 418"/>
                <a:gd name="T7" fmla="*/ 428 h 428"/>
                <a:gd name="T8" fmla="*/ 418 w 418"/>
                <a:gd name="T9" fmla="*/ 428 h 428"/>
                <a:gd name="T10" fmla="*/ 409 w 418"/>
                <a:gd name="T11" fmla="*/ 165 h 428"/>
                <a:gd name="T12" fmla="*/ 403 w 418"/>
                <a:gd name="T1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428">
                  <a:moveTo>
                    <a:pt x="40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30"/>
                    <a:pt x="17" y="162"/>
                  </a:cubicBezTo>
                  <a:cubicBezTo>
                    <a:pt x="17" y="294"/>
                    <a:pt x="0" y="428"/>
                    <a:pt x="0" y="428"/>
                  </a:cubicBezTo>
                  <a:cubicBezTo>
                    <a:pt x="418" y="428"/>
                    <a:pt x="418" y="428"/>
                    <a:pt x="418" y="428"/>
                  </a:cubicBezTo>
                  <a:cubicBezTo>
                    <a:pt x="409" y="269"/>
                    <a:pt x="406" y="85"/>
                    <a:pt x="409" y="165"/>
                  </a:cubicBezTo>
                  <a:cubicBezTo>
                    <a:pt x="409" y="165"/>
                    <a:pt x="407" y="82"/>
                    <a:pt x="4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6593345" y="4770438"/>
              <a:ext cx="1320800" cy="484187"/>
            </a:xfrm>
            <a:custGeom>
              <a:avLst/>
              <a:gdLst>
                <a:gd name="T0" fmla="*/ 242 w 873"/>
                <a:gd name="T1" fmla="*/ 0 h 320"/>
                <a:gd name="T2" fmla="*/ 618 w 873"/>
                <a:gd name="T3" fmla="*/ 0 h 320"/>
                <a:gd name="T4" fmla="*/ 432 w 873"/>
                <a:gd name="T5" fmla="*/ 299 h 320"/>
                <a:gd name="T6" fmla="*/ 242 w 873"/>
                <a:gd name="T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3" h="320">
                  <a:moveTo>
                    <a:pt x="242" y="0"/>
                  </a:moveTo>
                  <a:cubicBezTo>
                    <a:pt x="618" y="0"/>
                    <a:pt x="618" y="0"/>
                    <a:pt x="618" y="0"/>
                  </a:cubicBezTo>
                  <a:cubicBezTo>
                    <a:pt x="618" y="0"/>
                    <a:pt x="873" y="300"/>
                    <a:pt x="432" y="299"/>
                  </a:cubicBezTo>
                  <a:cubicBezTo>
                    <a:pt x="432" y="299"/>
                    <a:pt x="0" y="320"/>
                    <a:pt x="242" y="0"/>
                  </a:cubicBez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980695" y="6089651"/>
              <a:ext cx="155575" cy="354012"/>
            </a:xfrm>
            <a:custGeom>
              <a:avLst/>
              <a:gdLst>
                <a:gd name="T0" fmla="*/ 0 w 103"/>
                <a:gd name="T1" fmla="*/ 6 h 234"/>
                <a:gd name="T2" fmla="*/ 84 w 103"/>
                <a:gd name="T3" fmla="*/ 0 h 234"/>
                <a:gd name="T4" fmla="*/ 95 w 103"/>
                <a:gd name="T5" fmla="*/ 124 h 234"/>
                <a:gd name="T6" fmla="*/ 52 w 103"/>
                <a:gd name="T7" fmla="*/ 234 h 234"/>
                <a:gd name="T8" fmla="*/ 6 w 103"/>
                <a:gd name="T9" fmla="*/ 135 h 234"/>
                <a:gd name="T10" fmla="*/ 0 w 103"/>
                <a:gd name="T11" fmla="*/ 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34">
                  <a:moveTo>
                    <a:pt x="0" y="6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4"/>
                    <a:pt x="103" y="220"/>
                    <a:pt x="52" y="234"/>
                  </a:cubicBezTo>
                  <a:cubicBezTo>
                    <a:pt x="52" y="234"/>
                    <a:pt x="10" y="222"/>
                    <a:pt x="6" y="13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6963233" y="6270626"/>
              <a:ext cx="223838" cy="244475"/>
            </a:xfrm>
            <a:custGeom>
              <a:avLst/>
              <a:gdLst>
                <a:gd name="T0" fmla="*/ 17 w 148"/>
                <a:gd name="T1" fmla="*/ 6 h 161"/>
                <a:gd name="T2" fmla="*/ 105 w 148"/>
                <a:gd name="T3" fmla="*/ 0 h 161"/>
                <a:gd name="T4" fmla="*/ 68 w 148"/>
                <a:gd name="T5" fmla="*/ 161 h 161"/>
                <a:gd name="T6" fmla="*/ 17 w 148"/>
                <a:gd name="T7" fmla="*/ 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61">
                  <a:moveTo>
                    <a:pt x="17" y="6"/>
                  </a:moveTo>
                  <a:cubicBezTo>
                    <a:pt x="17" y="6"/>
                    <a:pt x="62" y="13"/>
                    <a:pt x="105" y="0"/>
                  </a:cubicBezTo>
                  <a:cubicBezTo>
                    <a:pt x="105" y="0"/>
                    <a:pt x="148" y="156"/>
                    <a:pt x="68" y="161"/>
                  </a:cubicBezTo>
                  <a:cubicBezTo>
                    <a:pt x="68" y="161"/>
                    <a:pt x="0" y="159"/>
                    <a:pt x="17" y="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987045" y="6359526"/>
              <a:ext cx="158750" cy="157162"/>
            </a:xfrm>
            <a:custGeom>
              <a:avLst/>
              <a:gdLst>
                <a:gd name="T0" fmla="*/ 52 w 105"/>
                <a:gd name="T1" fmla="*/ 88 h 103"/>
                <a:gd name="T2" fmla="*/ 0 w 105"/>
                <a:gd name="T3" fmla="*/ 5 h 103"/>
                <a:gd name="T4" fmla="*/ 53 w 105"/>
                <a:gd name="T5" fmla="*/ 103 h 103"/>
                <a:gd name="T6" fmla="*/ 101 w 105"/>
                <a:gd name="T7" fmla="*/ 0 h 103"/>
                <a:gd name="T8" fmla="*/ 52 w 105"/>
                <a:gd name="T9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3">
                  <a:moveTo>
                    <a:pt x="52" y="88"/>
                  </a:moveTo>
                  <a:cubicBezTo>
                    <a:pt x="52" y="88"/>
                    <a:pt x="8" y="86"/>
                    <a:pt x="0" y="5"/>
                  </a:cubicBezTo>
                  <a:cubicBezTo>
                    <a:pt x="3" y="102"/>
                    <a:pt x="53" y="103"/>
                    <a:pt x="53" y="103"/>
                  </a:cubicBezTo>
                  <a:cubicBezTo>
                    <a:pt x="100" y="100"/>
                    <a:pt x="105" y="45"/>
                    <a:pt x="101" y="0"/>
                  </a:cubicBezTo>
                  <a:cubicBezTo>
                    <a:pt x="102" y="41"/>
                    <a:pt x="94" y="85"/>
                    <a:pt x="52" y="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6788608" y="4779963"/>
              <a:ext cx="357188" cy="1504950"/>
            </a:xfrm>
            <a:custGeom>
              <a:avLst/>
              <a:gdLst>
                <a:gd name="T0" fmla="*/ 13 w 236"/>
                <a:gd name="T1" fmla="*/ 53 h 994"/>
                <a:gd name="T2" fmla="*/ 69 w 236"/>
                <a:gd name="T3" fmla="*/ 6 h 994"/>
                <a:gd name="T4" fmla="*/ 126 w 236"/>
                <a:gd name="T5" fmla="*/ 4 h 994"/>
                <a:gd name="T6" fmla="*/ 209 w 236"/>
                <a:gd name="T7" fmla="*/ 157 h 994"/>
                <a:gd name="T8" fmla="*/ 229 w 236"/>
                <a:gd name="T9" fmla="*/ 418 h 994"/>
                <a:gd name="T10" fmla="*/ 232 w 236"/>
                <a:gd name="T11" fmla="*/ 605 h 994"/>
                <a:gd name="T12" fmla="*/ 232 w 236"/>
                <a:gd name="T13" fmla="*/ 985 h 994"/>
                <a:gd name="T14" fmla="*/ 109 w 236"/>
                <a:gd name="T15" fmla="*/ 994 h 994"/>
                <a:gd name="T16" fmla="*/ 56 w 236"/>
                <a:gd name="T17" fmla="*/ 682 h 994"/>
                <a:gd name="T18" fmla="*/ 7 w 236"/>
                <a:gd name="T19" fmla="*/ 271 h 994"/>
                <a:gd name="T20" fmla="*/ 2 w 236"/>
                <a:gd name="T21" fmla="*/ 157 h 994"/>
                <a:gd name="T22" fmla="*/ 13 w 236"/>
                <a:gd name="T23" fmla="*/ 53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994">
                  <a:moveTo>
                    <a:pt x="13" y="53"/>
                  </a:moveTo>
                  <a:cubicBezTo>
                    <a:pt x="21" y="34"/>
                    <a:pt x="45" y="13"/>
                    <a:pt x="69" y="6"/>
                  </a:cubicBezTo>
                  <a:cubicBezTo>
                    <a:pt x="86" y="0"/>
                    <a:pt x="108" y="0"/>
                    <a:pt x="126" y="4"/>
                  </a:cubicBezTo>
                  <a:cubicBezTo>
                    <a:pt x="200" y="20"/>
                    <a:pt x="206" y="95"/>
                    <a:pt x="209" y="157"/>
                  </a:cubicBezTo>
                  <a:cubicBezTo>
                    <a:pt x="214" y="244"/>
                    <a:pt x="224" y="331"/>
                    <a:pt x="229" y="418"/>
                  </a:cubicBezTo>
                  <a:cubicBezTo>
                    <a:pt x="232" y="480"/>
                    <a:pt x="232" y="543"/>
                    <a:pt x="232" y="605"/>
                  </a:cubicBezTo>
                  <a:cubicBezTo>
                    <a:pt x="233" y="695"/>
                    <a:pt x="236" y="895"/>
                    <a:pt x="232" y="985"/>
                  </a:cubicBezTo>
                  <a:cubicBezTo>
                    <a:pt x="109" y="994"/>
                    <a:pt x="109" y="994"/>
                    <a:pt x="109" y="994"/>
                  </a:cubicBezTo>
                  <a:cubicBezTo>
                    <a:pt x="72" y="861"/>
                    <a:pt x="66" y="748"/>
                    <a:pt x="56" y="682"/>
                  </a:cubicBezTo>
                  <a:cubicBezTo>
                    <a:pt x="34" y="550"/>
                    <a:pt x="13" y="405"/>
                    <a:pt x="7" y="271"/>
                  </a:cubicBezTo>
                  <a:cubicBezTo>
                    <a:pt x="5" y="232"/>
                    <a:pt x="3" y="197"/>
                    <a:pt x="2" y="157"/>
                  </a:cubicBezTo>
                  <a:cubicBezTo>
                    <a:pt x="1" y="124"/>
                    <a:pt x="0" y="87"/>
                    <a:pt x="13" y="53"/>
                  </a:cubicBez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258508" y="5994401"/>
              <a:ext cx="198438" cy="355600"/>
            </a:xfrm>
            <a:custGeom>
              <a:avLst/>
              <a:gdLst>
                <a:gd name="T0" fmla="*/ 49 w 131"/>
                <a:gd name="T1" fmla="*/ 0 h 234"/>
                <a:gd name="T2" fmla="*/ 131 w 131"/>
                <a:gd name="T3" fmla="*/ 17 h 234"/>
                <a:gd name="T4" fmla="*/ 108 w 131"/>
                <a:gd name="T5" fmla="*/ 139 h 234"/>
                <a:gd name="T6" fmla="*/ 37 w 131"/>
                <a:gd name="T7" fmla="*/ 234 h 234"/>
                <a:gd name="T8" fmla="*/ 20 w 131"/>
                <a:gd name="T9" fmla="*/ 126 h 234"/>
                <a:gd name="T10" fmla="*/ 49 w 131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34">
                  <a:moveTo>
                    <a:pt x="49" y="0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90" y="234"/>
                    <a:pt x="37" y="234"/>
                  </a:cubicBezTo>
                  <a:cubicBezTo>
                    <a:pt x="37" y="234"/>
                    <a:pt x="0" y="211"/>
                    <a:pt x="20" y="12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201358" y="6188076"/>
              <a:ext cx="219075" cy="269875"/>
            </a:xfrm>
            <a:custGeom>
              <a:avLst/>
              <a:gdLst>
                <a:gd name="T0" fmla="*/ 58 w 145"/>
                <a:gd name="T1" fmla="*/ 0 h 179"/>
                <a:gd name="T2" fmla="*/ 145 w 145"/>
                <a:gd name="T3" fmla="*/ 19 h 179"/>
                <a:gd name="T4" fmla="*/ 65 w 145"/>
                <a:gd name="T5" fmla="*/ 163 h 179"/>
                <a:gd name="T6" fmla="*/ 58 w 145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79">
                  <a:moveTo>
                    <a:pt x="58" y="0"/>
                  </a:moveTo>
                  <a:cubicBezTo>
                    <a:pt x="58" y="0"/>
                    <a:pt x="99" y="19"/>
                    <a:pt x="145" y="19"/>
                  </a:cubicBezTo>
                  <a:cubicBezTo>
                    <a:pt x="145" y="19"/>
                    <a:pt x="144" y="179"/>
                    <a:pt x="65" y="163"/>
                  </a:cubicBezTo>
                  <a:cubicBezTo>
                    <a:pt x="65" y="163"/>
                    <a:pt x="0" y="142"/>
                    <a:pt x="5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7226758" y="6270626"/>
              <a:ext cx="185738" cy="180975"/>
            </a:xfrm>
            <a:custGeom>
              <a:avLst/>
              <a:gdLst>
                <a:gd name="T0" fmla="*/ 51 w 122"/>
                <a:gd name="T1" fmla="*/ 94 h 119"/>
                <a:gd name="T2" fmla="*/ 23 w 122"/>
                <a:gd name="T3" fmla="*/ 0 h 119"/>
                <a:gd name="T4" fmla="*/ 48 w 122"/>
                <a:gd name="T5" fmla="*/ 109 h 119"/>
                <a:gd name="T6" fmla="*/ 122 w 122"/>
                <a:gd name="T7" fmla="*/ 23 h 119"/>
                <a:gd name="T8" fmla="*/ 51 w 122"/>
                <a:gd name="T9" fmla="*/ 9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51" y="94"/>
                  </a:moveTo>
                  <a:cubicBezTo>
                    <a:pt x="51" y="94"/>
                    <a:pt x="9" y="81"/>
                    <a:pt x="23" y="0"/>
                  </a:cubicBezTo>
                  <a:cubicBezTo>
                    <a:pt x="0" y="94"/>
                    <a:pt x="48" y="109"/>
                    <a:pt x="48" y="109"/>
                  </a:cubicBezTo>
                  <a:cubicBezTo>
                    <a:pt x="94" y="119"/>
                    <a:pt x="113" y="67"/>
                    <a:pt x="122" y="23"/>
                  </a:cubicBezTo>
                  <a:cubicBezTo>
                    <a:pt x="112" y="63"/>
                    <a:pt x="92" y="103"/>
                    <a:pt x="51" y="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7274383" y="4730751"/>
              <a:ext cx="582613" cy="1482725"/>
            </a:xfrm>
            <a:custGeom>
              <a:avLst/>
              <a:gdLst>
                <a:gd name="T0" fmla="*/ 189 w 385"/>
                <a:gd name="T1" fmla="*/ 34 h 979"/>
                <a:gd name="T2" fmla="*/ 246 w 385"/>
                <a:gd name="T3" fmla="*/ 3 h 979"/>
                <a:gd name="T4" fmla="*/ 298 w 385"/>
                <a:gd name="T5" fmla="*/ 12 h 979"/>
                <a:gd name="T6" fmla="*/ 362 w 385"/>
                <a:gd name="T7" fmla="*/ 184 h 979"/>
                <a:gd name="T8" fmla="*/ 296 w 385"/>
                <a:gd name="T9" fmla="*/ 436 h 979"/>
                <a:gd name="T10" fmla="*/ 237 w 385"/>
                <a:gd name="T11" fmla="*/ 619 h 979"/>
                <a:gd name="T12" fmla="*/ 121 w 385"/>
                <a:gd name="T13" fmla="*/ 979 h 979"/>
                <a:gd name="T14" fmla="*/ 0 w 385"/>
                <a:gd name="T15" fmla="*/ 959 h 979"/>
                <a:gd name="T16" fmla="*/ 46 w 385"/>
                <a:gd name="T17" fmla="*/ 645 h 979"/>
                <a:gd name="T18" fmla="*/ 119 w 385"/>
                <a:gd name="T19" fmla="*/ 250 h 979"/>
                <a:gd name="T20" fmla="*/ 146 w 385"/>
                <a:gd name="T21" fmla="*/ 136 h 979"/>
                <a:gd name="T22" fmla="*/ 189 w 385"/>
                <a:gd name="T23" fmla="*/ 3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979">
                  <a:moveTo>
                    <a:pt x="189" y="34"/>
                  </a:moveTo>
                  <a:cubicBezTo>
                    <a:pt x="201" y="18"/>
                    <a:pt x="225" y="7"/>
                    <a:pt x="246" y="3"/>
                  </a:cubicBezTo>
                  <a:cubicBezTo>
                    <a:pt x="264" y="0"/>
                    <a:pt x="281" y="6"/>
                    <a:pt x="298" y="12"/>
                  </a:cubicBezTo>
                  <a:cubicBezTo>
                    <a:pt x="385" y="40"/>
                    <a:pt x="376" y="124"/>
                    <a:pt x="362" y="184"/>
                  </a:cubicBezTo>
                  <a:cubicBezTo>
                    <a:pt x="342" y="269"/>
                    <a:pt x="316" y="351"/>
                    <a:pt x="296" y="436"/>
                  </a:cubicBezTo>
                  <a:cubicBezTo>
                    <a:pt x="282" y="497"/>
                    <a:pt x="254" y="559"/>
                    <a:pt x="237" y="619"/>
                  </a:cubicBezTo>
                  <a:cubicBezTo>
                    <a:pt x="214" y="705"/>
                    <a:pt x="149" y="894"/>
                    <a:pt x="121" y="979"/>
                  </a:cubicBezTo>
                  <a:cubicBezTo>
                    <a:pt x="0" y="959"/>
                    <a:pt x="0" y="959"/>
                    <a:pt x="0" y="959"/>
                  </a:cubicBezTo>
                  <a:cubicBezTo>
                    <a:pt x="14" y="903"/>
                    <a:pt x="39" y="712"/>
                    <a:pt x="46" y="645"/>
                  </a:cubicBezTo>
                  <a:cubicBezTo>
                    <a:pt x="62" y="512"/>
                    <a:pt x="88" y="380"/>
                    <a:pt x="119" y="250"/>
                  </a:cubicBezTo>
                  <a:cubicBezTo>
                    <a:pt x="128" y="211"/>
                    <a:pt x="137" y="174"/>
                    <a:pt x="146" y="136"/>
                  </a:cubicBezTo>
                  <a:cubicBezTo>
                    <a:pt x="154" y="104"/>
                    <a:pt x="167" y="63"/>
                    <a:pt x="189" y="34"/>
                  </a:cubicBez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7536320" y="4133851"/>
              <a:ext cx="466725" cy="495300"/>
            </a:xfrm>
            <a:custGeom>
              <a:avLst/>
              <a:gdLst>
                <a:gd name="T0" fmla="*/ 175 w 309"/>
                <a:gd name="T1" fmla="*/ 262 h 327"/>
                <a:gd name="T2" fmla="*/ 309 w 309"/>
                <a:gd name="T3" fmla="*/ 253 h 327"/>
                <a:gd name="T4" fmla="*/ 157 w 309"/>
                <a:gd name="T5" fmla="*/ 0 h 327"/>
                <a:gd name="T6" fmla="*/ 0 w 309"/>
                <a:gd name="T7" fmla="*/ 69 h 327"/>
                <a:gd name="T8" fmla="*/ 175 w 309"/>
                <a:gd name="T9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27">
                  <a:moveTo>
                    <a:pt x="175" y="262"/>
                  </a:moveTo>
                  <a:cubicBezTo>
                    <a:pt x="280" y="327"/>
                    <a:pt x="309" y="253"/>
                    <a:pt x="309" y="25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62" y="210"/>
                    <a:pt x="175" y="262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7115633" y="3657601"/>
              <a:ext cx="200025" cy="168275"/>
            </a:xfrm>
            <a:custGeom>
              <a:avLst/>
              <a:gdLst>
                <a:gd name="T0" fmla="*/ 10 w 133"/>
                <a:gd name="T1" fmla="*/ 0 h 111"/>
                <a:gd name="T2" fmla="*/ 123 w 133"/>
                <a:gd name="T3" fmla="*/ 0 h 111"/>
                <a:gd name="T4" fmla="*/ 133 w 133"/>
                <a:gd name="T5" fmla="*/ 111 h 111"/>
                <a:gd name="T6" fmla="*/ 0 w 133"/>
                <a:gd name="T7" fmla="*/ 111 h 111"/>
                <a:gd name="T8" fmla="*/ 10 w 13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11">
                  <a:moveTo>
                    <a:pt x="1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3" y="59"/>
                    <a:pt x="133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38" y="80"/>
                    <a:pt x="10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7129920" y="3657601"/>
              <a:ext cx="171450" cy="107950"/>
            </a:xfrm>
            <a:custGeom>
              <a:avLst/>
              <a:gdLst>
                <a:gd name="T0" fmla="*/ 0 w 113"/>
                <a:gd name="T1" fmla="*/ 0 h 71"/>
                <a:gd name="T2" fmla="*/ 113 w 113"/>
                <a:gd name="T3" fmla="*/ 0 h 71"/>
                <a:gd name="T4" fmla="*/ 109 w 113"/>
                <a:gd name="T5" fmla="*/ 71 h 71"/>
                <a:gd name="T6" fmla="*/ 9 w 113"/>
                <a:gd name="T7" fmla="*/ 36 h 71"/>
                <a:gd name="T8" fmla="*/ 0 w 113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01" y="36"/>
                    <a:pt x="109" y="71"/>
                  </a:cubicBezTo>
                  <a:cubicBezTo>
                    <a:pt x="109" y="71"/>
                    <a:pt x="43" y="63"/>
                    <a:pt x="9" y="36"/>
                  </a:cubicBezTo>
                  <a:cubicBezTo>
                    <a:pt x="9" y="36"/>
                    <a:pt x="8" y="21"/>
                    <a:pt x="0" y="0"/>
                  </a:cubicBezTo>
                  <a:close/>
                </a:path>
              </a:pathLst>
            </a:custGeom>
            <a:solidFill>
              <a:srgbClr val="D49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7477583" y="3289301"/>
              <a:ext cx="71438" cy="125412"/>
            </a:xfrm>
            <a:custGeom>
              <a:avLst/>
              <a:gdLst>
                <a:gd name="T0" fmla="*/ 42 w 47"/>
                <a:gd name="T1" fmla="*/ 45 h 83"/>
                <a:gd name="T2" fmla="*/ 15 w 47"/>
                <a:gd name="T3" fmla="*/ 81 h 83"/>
                <a:gd name="T4" fmla="*/ 4 w 47"/>
                <a:gd name="T5" fmla="*/ 37 h 83"/>
                <a:gd name="T6" fmla="*/ 32 w 47"/>
                <a:gd name="T7" fmla="*/ 2 h 83"/>
                <a:gd name="T8" fmla="*/ 42 w 47"/>
                <a:gd name="T9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42" y="45"/>
                  </a:moveTo>
                  <a:cubicBezTo>
                    <a:pt x="38" y="67"/>
                    <a:pt x="26" y="83"/>
                    <a:pt x="15" y="81"/>
                  </a:cubicBezTo>
                  <a:cubicBezTo>
                    <a:pt x="5" y="79"/>
                    <a:pt x="0" y="59"/>
                    <a:pt x="4" y="37"/>
                  </a:cubicBezTo>
                  <a:cubicBezTo>
                    <a:pt x="9" y="16"/>
                    <a:pt x="21" y="0"/>
                    <a:pt x="32" y="2"/>
                  </a:cubicBezTo>
                  <a:cubicBezTo>
                    <a:pt x="42" y="4"/>
                    <a:pt x="47" y="23"/>
                    <a:pt x="42" y="45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7463295" y="3300413"/>
              <a:ext cx="69850" cy="104775"/>
            </a:xfrm>
            <a:custGeom>
              <a:avLst/>
              <a:gdLst>
                <a:gd name="T0" fmla="*/ 42 w 46"/>
                <a:gd name="T1" fmla="*/ 38 h 69"/>
                <a:gd name="T2" fmla="*/ 16 w 46"/>
                <a:gd name="T3" fmla="*/ 67 h 69"/>
                <a:gd name="T4" fmla="*/ 4 w 46"/>
                <a:gd name="T5" fmla="*/ 30 h 69"/>
                <a:gd name="T6" fmla="*/ 30 w 46"/>
                <a:gd name="T7" fmla="*/ 2 h 69"/>
                <a:gd name="T8" fmla="*/ 42 w 46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9">
                  <a:moveTo>
                    <a:pt x="42" y="38"/>
                  </a:moveTo>
                  <a:cubicBezTo>
                    <a:pt x="38" y="56"/>
                    <a:pt x="27" y="69"/>
                    <a:pt x="16" y="67"/>
                  </a:cubicBezTo>
                  <a:cubicBezTo>
                    <a:pt x="6" y="65"/>
                    <a:pt x="0" y="48"/>
                    <a:pt x="4" y="30"/>
                  </a:cubicBezTo>
                  <a:cubicBezTo>
                    <a:pt x="8" y="12"/>
                    <a:pt x="19" y="0"/>
                    <a:pt x="30" y="2"/>
                  </a:cubicBezTo>
                  <a:cubicBezTo>
                    <a:pt x="40" y="4"/>
                    <a:pt x="46" y="20"/>
                    <a:pt x="42" y="38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6898145" y="3298826"/>
              <a:ext cx="71438" cy="127000"/>
            </a:xfrm>
            <a:custGeom>
              <a:avLst/>
              <a:gdLst>
                <a:gd name="T0" fmla="*/ 4 w 47"/>
                <a:gd name="T1" fmla="*/ 46 h 84"/>
                <a:gd name="T2" fmla="*/ 32 w 47"/>
                <a:gd name="T3" fmla="*/ 82 h 84"/>
                <a:gd name="T4" fmla="*/ 42 w 47"/>
                <a:gd name="T5" fmla="*/ 38 h 84"/>
                <a:gd name="T6" fmla="*/ 15 w 47"/>
                <a:gd name="T7" fmla="*/ 3 h 84"/>
                <a:gd name="T8" fmla="*/ 4 w 47"/>
                <a:gd name="T9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4">
                  <a:moveTo>
                    <a:pt x="4" y="46"/>
                  </a:moveTo>
                  <a:cubicBezTo>
                    <a:pt x="9" y="68"/>
                    <a:pt x="21" y="84"/>
                    <a:pt x="32" y="82"/>
                  </a:cubicBezTo>
                  <a:cubicBezTo>
                    <a:pt x="42" y="79"/>
                    <a:pt x="47" y="60"/>
                    <a:pt x="42" y="38"/>
                  </a:cubicBezTo>
                  <a:cubicBezTo>
                    <a:pt x="38" y="16"/>
                    <a:pt x="26" y="0"/>
                    <a:pt x="15" y="3"/>
                  </a:cubicBezTo>
                  <a:cubicBezTo>
                    <a:pt x="5" y="5"/>
                    <a:pt x="0" y="24"/>
                    <a:pt x="4" y="46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6915608" y="3309938"/>
              <a:ext cx="68263" cy="104775"/>
            </a:xfrm>
            <a:custGeom>
              <a:avLst/>
              <a:gdLst>
                <a:gd name="T0" fmla="*/ 4 w 45"/>
                <a:gd name="T1" fmla="*/ 39 h 70"/>
                <a:gd name="T2" fmla="*/ 29 w 45"/>
                <a:gd name="T3" fmla="*/ 68 h 70"/>
                <a:gd name="T4" fmla="*/ 42 w 45"/>
                <a:gd name="T5" fmla="*/ 31 h 70"/>
                <a:gd name="T6" fmla="*/ 16 w 45"/>
                <a:gd name="T7" fmla="*/ 3 h 70"/>
                <a:gd name="T8" fmla="*/ 4 w 45"/>
                <a:gd name="T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0">
                  <a:moveTo>
                    <a:pt x="4" y="39"/>
                  </a:moveTo>
                  <a:cubicBezTo>
                    <a:pt x="7" y="57"/>
                    <a:pt x="19" y="70"/>
                    <a:pt x="29" y="68"/>
                  </a:cubicBezTo>
                  <a:cubicBezTo>
                    <a:pt x="40" y="66"/>
                    <a:pt x="45" y="49"/>
                    <a:pt x="42" y="31"/>
                  </a:cubicBezTo>
                  <a:cubicBezTo>
                    <a:pt x="38" y="13"/>
                    <a:pt x="26" y="0"/>
                    <a:pt x="16" y="3"/>
                  </a:cubicBezTo>
                  <a:cubicBezTo>
                    <a:pt x="5" y="5"/>
                    <a:pt x="0" y="21"/>
                    <a:pt x="4" y="39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6852108" y="2884488"/>
              <a:ext cx="701675" cy="817562"/>
            </a:xfrm>
            <a:custGeom>
              <a:avLst/>
              <a:gdLst>
                <a:gd name="T0" fmla="*/ 433 w 464"/>
                <a:gd name="T1" fmla="*/ 288 h 541"/>
                <a:gd name="T2" fmla="*/ 397 w 464"/>
                <a:gd name="T3" fmla="*/ 422 h 541"/>
                <a:gd name="T4" fmla="*/ 268 w 464"/>
                <a:gd name="T5" fmla="*/ 537 h 541"/>
                <a:gd name="T6" fmla="*/ 247 w 464"/>
                <a:gd name="T7" fmla="*/ 541 h 541"/>
                <a:gd name="T8" fmla="*/ 246 w 464"/>
                <a:gd name="T9" fmla="*/ 541 h 541"/>
                <a:gd name="T10" fmla="*/ 245 w 464"/>
                <a:gd name="T11" fmla="*/ 541 h 541"/>
                <a:gd name="T12" fmla="*/ 224 w 464"/>
                <a:gd name="T13" fmla="*/ 537 h 541"/>
                <a:gd name="T14" fmla="*/ 95 w 464"/>
                <a:gd name="T15" fmla="*/ 422 h 541"/>
                <a:gd name="T16" fmla="*/ 59 w 464"/>
                <a:gd name="T17" fmla="*/ 288 h 541"/>
                <a:gd name="T18" fmla="*/ 253 w 464"/>
                <a:gd name="T19" fmla="*/ 12 h 541"/>
                <a:gd name="T20" fmla="*/ 433 w 464"/>
                <a:gd name="T21" fmla="*/ 28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541">
                  <a:moveTo>
                    <a:pt x="433" y="288"/>
                  </a:moveTo>
                  <a:cubicBezTo>
                    <a:pt x="428" y="334"/>
                    <a:pt x="418" y="380"/>
                    <a:pt x="397" y="422"/>
                  </a:cubicBezTo>
                  <a:cubicBezTo>
                    <a:pt x="374" y="466"/>
                    <a:pt x="314" y="519"/>
                    <a:pt x="268" y="537"/>
                  </a:cubicBezTo>
                  <a:cubicBezTo>
                    <a:pt x="260" y="540"/>
                    <a:pt x="253" y="541"/>
                    <a:pt x="247" y="541"/>
                  </a:cubicBezTo>
                  <a:cubicBezTo>
                    <a:pt x="246" y="541"/>
                    <a:pt x="246" y="541"/>
                    <a:pt x="246" y="541"/>
                  </a:cubicBezTo>
                  <a:cubicBezTo>
                    <a:pt x="246" y="541"/>
                    <a:pt x="246" y="541"/>
                    <a:pt x="245" y="541"/>
                  </a:cubicBezTo>
                  <a:cubicBezTo>
                    <a:pt x="239" y="541"/>
                    <a:pt x="232" y="540"/>
                    <a:pt x="224" y="537"/>
                  </a:cubicBezTo>
                  <a:cubicBezTo>
                    <a:pt x="178" y="519"/>
                    <a:pt x="118" y="466"/>
                    <a:pt x="95" y="422"/>
                  </a:cubicBezTo>
                  <a:cubicBezTo>
                    <a:pt x="74" y="380"/>
                    <a:pt x="66" y="333"/>
                    <a:pt x="59" y="288"/>
                  </a:cubicBezTo>
                  <a:cubicBezTo>
                    <a:pt x="59" y="288"/>
                    <a:pt x="0" y="0"/>
                    <a:pt x="253" y="12"/>
                  </a:cubicBezTo>
                  <a:cubicBezTo>
                    <a:pt x="253" y="12"/>
                    <a:pt x="464" y="1"/>
                    <a:pt x="433" y="288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6744158" y="3805238"/>
              <a:ext cx="952500" cy="280987"/>
            </a:xfrm>
            <a:custGeom>
              <a:avLst/>
              <a:gdLst>
                <a:gd name="T0" fmla="*/ 621 w 629"/>
                <a:gd name="T1" fmla="*/ 127 h 185"/>
                <a:gd name="T2" fmla="*/ 500 w 629"/>
                <a:gd name="T3" fmla="*/ 25 h 185"/>
                <a:gd name="T4" fmla="*/ 315 w 629"/>
                <a:gd name="T5" fmla="*/ 0 h 185"/>
                <a:gd name="T6" fmla="*/ 130 w 629"/>
                <a:gd name="T7" fmla="*/ 25 h 185"/>
                <a:gd name="T8" fmla="*/ 9 w 629"/>
                <a:gd name="T9" fmla="*/ 127 h 185"/>
                <a:gd name="T10" fmla="*/ 0 w 629"/>
                <a:gd name="T11" fmla="*/ 185 h 185"/>
                <a:gd name="T12" fmla="*/ 315 w 629"/>
                <a:gd name="T13" fmla="*/ 185 h 185"/>
                <a:gd name="T14" fmla="*/ 629 w 629"/>
                <a:gd name="T15" fmla="*/ 185 h 185"/>
                <a:gd name="T16" fmla="*/ 621 w 629"/>
                <a:gd name="T17" fmla="*/ 12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9" h="185">
                  <a:moveTo>
                    <a:pt x="621" y="127"/>
                  </a:moveTo>
                  <a:cubicBezTo>
                    <a:pt x="604" y="73"/>
                    <a:pt x="557" y="31"/>
                    <a:pt x="500" y="25"/>
                  </a:cubicBezTo>
                  <a:cubicBezTo>
                    <a:pt x="438" y="19"/>
                    <a:pt x="376" y="8"/>
                    <a:pt x="315" y="0"/>
                  </a:cubicBezTo>
                  <a:cubicBezTo>
                    <a:pt x="253" y="8"/>
                    <a:pt x="191" y="19"/>
                    <a:pt x="130" y="25"/>
                  </a:cubicBezTo>
                  <a:cubicBezTo>
                    <a:pt x="73" y="31"/>
                    <a:pt x="26" y="73"/>
                    <a:pt x="9" y="127"/>
                  </a:cubicBezTo>
                  <a:cubicBezTo>
                    <a:pt x="3" y="145"/>
                    <a:pt x="0" y="166"/>
                    <a:pt x="0" y="185"/>
                  </a:cubicBezTo>
                  <a:cubicBezTo>
                    <a:pt x="315" y="185"/>
                    <a:pt x="315" y="185"/>
                    <a:pt x="315" y="185"/>
                  </a:cubicBezTo>
                  <a:cubicBezTo>
                    <a:pt x="629" y="185"/>
                    <a:pt x="629" y="185"/>
                    <a:pt x="629" y="185"/>
                  </a:cubicBezTo>
                  <a:cubicBezTo>
                    <a:pt x="629" y="166"/>
                    <a:pt x="626" y="145"/>
                    <a:pt x="621" y="127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6467933" y="4092576"/>
              <a:ext cx="458788" cy="477837"/>
            </a:xfrm>
            <a:custGeom>
              <a:avLst/>
              <a:gdLst>
                <a:gd name="T0" fmla="*/ 129 w 304"/>
                <a:gd name="T1" fmla="*/ 251 h 316"/>
                <a:gd name="T2" fmla="*/ 0 w 304"/>
                <a:gd name="T3" fmla="*/ 253 h 316"/>
                <a:gd name="T4" fmla="*/ 152 w 304"/>
                <a:gd name="T5" fmla="*/ 0 h 316"/>
                <a:gd name="T6" fmla="*/ 304 w 304"/>
                <a:gd name="T7" fmla="*/ 58 h 316"/>
                <a:gd name="T8" fmla="*/ 129 w 304"/>
                <a:gd name="T9" fmla="*/ 25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16">
                  <a:moveTo>
                    <a:pt x="129" y="251"/>
                  </a:moveTo>
                  <a:cubicBezTo>
                    <a:pt x="24" y="316"/>
                    <a:pt x="0" y="253"/>
                    <a:pt x="0" y="25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304" y="58"/>
                    <a:pt x="304" y="58"/>
                    <a:pt x="304" y="58"/>
                  </a:cubicBezTo>
                  <a:cubicBezTo>
                    <a:pt x="304" y="58"/>
                    <a:pt x="242" y="199"/>
                    <a:pt x="129" y="251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6744158" y="3829051"/>
              <a:ext cx="952500" cy="257175"/>
            </a:xfrm>
            <a:custGeom>
              <a:avLst/>
              <a:gdLst>
                <a:gd name="T0" fmla="*/ 417 w 629"/>
                <a:gd name="T1" fmla="*/ 0 h 170"/>
                <a:gd name="T2" fmla="*/ 500 w 629"/>
                <a:gd name="T3" fmla="*/ 10 h 170"/>
                <a:gd name="T4" fmla="*/ 621 w 629"/>
                <a:gd name="T5" fmla="*/ 112 h 170"/>
                <a:gd name="T6" fmla="*/ 629 w 629"/>
                <a:gd name="T7" fmla="*/ 170 h 170"/>
                <a:gd name="T8" fmla="*/ 315 w 629"/>
                <a:gd name="T9" fmla="*/ 170 h 170"/>
                <a:gd name="T10" fmla="*/ 0 w 629"/>
                <a:gd name="T11" fmla="*/ 170 h 170"/>
                <a:gd name="T12" fmla="*/ 9 w 629"/>
                <a:gd name="T13" fmla="*/ 112 h 170"/>
                <a:gd name="T14" fmla="*/ 130 w 629"/>
                <a:gd name="T15" fmla="*/ 10 h 170"/>
                <a:gd name="T16" fmla="*/ 207 w 629"/>
                <a:gd name="T17" fmla="*/ 0 h 170"/>
                <a:gd name="T18" fmla="*/ 316 w 629"/>
                <a:gd name="T19" fmla="*/ 64 h 170"/>
                <a:gd name="T20" fmla="*/ 417 w 629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170">
                  <a:moveTo>
                    <a:pt x="417" y="0"/>
                  </a:moveTo>
                  <a:cubicBezTo>
                    <a:pt x="445" y="4"/>
                    <a:pt x="472" y="7"/>
                    <a:pt x="500" y="10"/>
                  </a:cubicBezTo>
                  <a:cubicBezTo>
                    <a:pt x="557" y="16"/>
                    <a:pt x="604" y="58"/>
                    <a:pt x="621" y="112"/>
                  </a:cubicBezTo>
                  <a:cubicBezTo>
                    <a:pt x="626" y="130"/>
                    <a:pt x="629" y="151"/>
                    <a:pt x="629" y="170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1"/>
                    <a:pt x="3" y="130"/>
                    <a:pt x="9" y="112"/>
                  </a:cubicBezTo>
                  <a:cubicBezTo>
                    <a:pt x="26" y="58"/>
                    <a:pt x="73" y="16"/>
                    <a:pt x="130" y="10"/>
                  </a:cubicBezTo>
                  <a:cubicBezTo>
                    <a:pt x="155" y="8"/>
                    <a:pt x="181" y="4"/>
                    <a:pt x="207" y="0"/>
                  </a:cubicBezTo>
                  <a:cubicBezTo>
                    <a:pt x="316" y="64"/>
                    <a:pt x="316" y="64"/>
                    <a:pt x="316" y="6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6647320" y="3933826"/>
              <a:ext cx="355600" cy="325437"/>
            </a:xfrm>
            <a:custGeom>
              <a:avLst/>
              <a:gdLst>
                <a:gd name="T0" fmla="*/ 93 w 235"/>
                <a:gd name="T1" fmla="*/ 0 h 214"/>
                <a:gd name="T2" fmla="*/ 0 w 235"/>
                <a:gd name="T3" fmla="*/ 150 h 214"/>
                <a:gd name="T4" fmla="*/ 154 w 235"/>
                <a:gd name="T5" fmla="*/ 214 h 214"/>
                <a:gd name="T6" fmla="*/ 209 w 235"/>
                <a:gd name="T7" fmla="*/ 132 h 214"/>
                <a:gd name="T8" fmla="*/ 93 w 235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93" y="0"/>
                  </a:moveTo>
                  <a:cubicBezTo>
                    <a:pt x="93" y="0"/>
                    <a:pt x="42" y="56"/>
                    <a:pt x="0" y="150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2"/>
                    <a:pt x="235" y="15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7439483" y="3933826"/>
              <a:ext cx="346075" cy="344487"/>
            </a:xfrm>
            <a:custGeom>
              <a:avLst/>
              <a:gdLst>
                <a:gd name="T0" fmla="*/ 141 w 229"/>
                <a:gd name="T1" fmla="*/ 0 h 227"/>
                <a:gd name="T2" fmla="*/ 229 w 229"/>
                <a:gd name="T3" fmla="*/ 150 h 227"/>
                <a:gd name="T4" fmla="*/ 68 w 229"/>
                <a:gd name="T5" fmla="*/ 227 h 227"/>
                <a:gd name="T6" fmla="*/ 28 w 229"/>
                <a:gd name="T7" fmla="*/ 118 h 227"/>
                <a:gd name="T8" fmla="*/ 141 w 229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27">
                  <a:moveTo>
                    <a:pt x="141" y="0"/>
                  </a:moveTo>
                  <a:cubicBezTo>
                    <a:pt x="141" y="0"/>
                    <a:pt x="189" y="57"/>
                    <a:pt x="229" y="150"/>
                  </a:cubicBezTo>
                  <a:cubicBezTo>
                    <a:pt x="68" y="227"/>
                    <a:pt x="68" y="227"/>
                    <a:pt x="68" y="22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18"/>
                    <a:pt x="0" y="15"/>
                    <a:pt x="14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6858458" y="2822576"/>
              <a:ext cx="711200" cy="488950"/>
            </a:xfrm>
            <a:custGeom>
              <a:avLst/>
              <a:gdLst>
                <a:gd name="T0" fmla="*/ 388 w 470"/>
                <a:gd name="T1" fmla="*/ 87 h 323"/>
                <a:gd name="T2" fmla="*/ 465 w 470"/>
                <a:gd name="T3" fmla="*/ 206 h 323"/>
                <a:gd name="T4" fmla="*/ 429 w 470"/>
                <a:gd name="T5" fmla="*/ 161 h 323"/>
                <a:gd name="T6" fmla="*/ 427 w 470"/>
                <a:gd name="T7" fmla="*/ 323 h 323"/>
                <a:gd name="T8" fmla="*/ 345 w 470"/>
                <a:gd name="T9" fmla="*/ 150 h 323"/>
                <a:gd name="T10" fmla="*/ 108 w 470"/>
                <a:gd name="T11" fmla="*/ 215 h 323"/>
                <a:gd name="T12" fmla="*/ 53 w 470"/>
                <a:gd name="T13" fmla="*/ 310 h 323"/>
                <a:gd name="T14" fmla="*/ 179 w 470"/>
                <a:gd name="T15" fmla="*/ 26 h 323"/>
                <a:gd name="T16" fmla="*/ 345 w 470"/>
                <a:gd name="T17" fmla="*/ 48 h 323"/>
                <a:gd name="T18" fmla="*/ 468 w 470"/>
                <a:gd name="T19" fmla="*/ 139 h 323"/>
                <a:gd name="T20" fmla="*/ 388 w 470"/>
                <a:gd name="T21" fmla="*/ 8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23">
                  <a:moveTo>
                    <a:pt x="388" y="87"/>
                  </a:moveTo>
                  <a:cubicBezTo>
                    <a:pt x="388" y="87"/>
                    <a:pt x="441" y="105"/>
                    <a:pt x="465" y="206"/>
                  </a:cubicBezTo>
                  <a:cubicBezTo>
                    <a:pt x="465" y="206"/>
                    <a:pt x="445" y="169"/>
                    <a:pt x="429" y="161"/>
                  </a:cubicBezTo>
                  <a:cubicBezTo>
                    <a:pt x="429" y="161"/>
                    <a:pt x="470" y="233"/>
                    <a:pt x="427" y="323"/>
                  </a:cubicBezTo>
                  <a:cubicBezTo>
                    <a:pt x="427" y="323"/>
                    <a:pt x="425" y="201"/>
                    <a:pt x="345" y="150"/>
                  </a:cubicBezTo>
                  <a:cubicBezTo>
                    <a:pt x="345" y="150"/>
                    <a:pt x="275" y="188"/>
                    <a:pt x="108" y="215"/>
                  </a:cubicBezTo>
                  <a:cubicBezTo>
                    <a:pt x="108" y="215"/>
                    <a:pt x="50" y="250"/>
                    <a:pt x="53" y="310"/>
                  </a:cubicBezTo>
                  <a:cubicBezTo>
                    <a:pt x="53" y="310"/>
                    <a:pt x="0" y="82"/>
                    <a:pt x="179" y="26"/>
                  </a:cubicBezTo>
                  <a:cubicBezTo>
                    <a:pt x="179" y="26"/>
                    <a:pt x="290" y="0"/>
                    <a:pt x="345" y="48"/>
                  </a:cubicBezTo>
                  <a:cubicBezTo>
                    <a:pt x="345" y="48"/>
                    <a:pt x="422" y="19"/>
                    <a:pt x="468" y="139"/>
                  </a:cubicBezTo>
                  <a:cubicBezTo>
                    <a:pt x="468" y="139"/>
                    <a:pt x="433" y="89"/>
                    <a:pt x="388" y="87"/>
                  </a:cubicBezTo>
                  <a:close/>
                </a:path>
              </a:pathLst>
            </a:custGeom>
            <a:solidFill>
              <a:srgbClr val="301B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6436182" y="4406900"/>
              <a:ext cx="762000" cy="244475"/>
            </a:xfrm>
            <a:custGeom>
              <a:avLst/>
              <a:gdLst>
                <a:gd name="T0" fmla="*/ 491 w 504"/>
                <a:gd name="T1" fmla="*/ 98 h 161"/>
                <a:gd name="T2" fmla="*/ 504 w 504"/>
                <a:gd name="T3" fmla="*/ 161 h 161"/>
                <a:gd name="T4" fmla="*/ 229 w 504"/>
                <a:gd name="T5" fmla="*/ 135 h 161"/>
                <a:gd name="T6" fmla="*/ 108 w 504"/>
                <a:gd name="T7" fmla="*/ 121 h 161"/>
                <a:gd name="T8" fmla="*/ 16 w 504"/>
                <a:gd name="T9" fmla="*/ 53 h 161"/>
                <a:gd name="T10" fmla="*/ 150 w 504"/>
                <a:gd name="T11" fmla="*/ 2 h 161"/>
                <a:gd name="T12" fmla="*/ 491 w 504"/>
                <a:gd name="T13" fmla="*/ 9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" h="161">
                  <a:moveTo>
                    <a:pt x="491" y="98"/>
                  </a:moveTo>
                  <a:cubicBezTo>
                    <a:pt x="504" y="161"/>
                    <a:pt x="504" y="161"/>
                    <a:pt x="504" y="161"/>
                  </a:cubicBezTo>
                  <a:cubicBezTo>
                    <a:pt x="412" y="151"/>
                    <a:pt x="321" y="145"/>
                    <a:pt x="229" y="135"/>
                  </a:cubicBezTo>
                  <a:cubicBezTo>
                    <a:pt x="189" y="131"/>
                    <a:pt x="149" y="124"/>
                    <a:pt x="108" y="121"/>
                  </a:cubicBezTo>
                  <a:cubicBezTo>
                    <a:pt x="69" y="118"/>
                    <a:pt x="0" y="110"/>
                    <a:pt x="16" y="53"/>
                  </a:cubicBezTo>
                  <a:cubicBezTo>
                    <a:pt x="30" y="7"/>
                    <a:pt x="113" y="0"/>
                    <a:pt x="150" y="2"/>
                  </a:cubicBezTo>
                  <a:cubicBezTo>
                    <a:pt x="150" y="2"/>
                    <a:pt x="427" y="33"/>
                    <a:pt x="491" y="98"/>
                  </a:cubicBezTo>
                  <a:close/>
                </a:path>
              </a:pathLst>
            </a:custGeom>
            <a:solidFill>
              <a:srgbClr val="D8A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7261682" y="4427538"/>
              <a:ext cx="762000" cy="246062"/>
            </a:xfrm>
            <a:custGeom>
              <a:avLst/>
              <a:gdLst>
                <a:gd name="T0" fmla="*/ 13 w 503"/>
                <a:gd name="T1" fmla="*/ 99 h 162"/>
                <a:gd name="T2" fmla="*/ 0 w 503"/>
                <a:gd name="T3" fmla="*/ 162 h 162"/>
                <a:gd name="T4" fmla="*/ 274 w 503"/>
                <a:gd name="T5" fmla="*/ 136 h 162"/>
                <a:gd name="T6" fmla="*/ 395 w 503"/>
                <a:gd name="T7" fmla="*/ 122 h 162"/>
                <a:gd name="T8" fmla="*/ 487 w 503"/>
                <a:gd name="T9" fmla="*/ 54 h 162"/>
                <a:gd name="T10" fmla="*/ 354 w 503"/>
                <a:gd name="T11" fmla="*/ 3 h 162"/>
                <a:gd name="T12" fmla="*/ 13 w 503"/>
                <a:gd name="T13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162">
                  <a:moveTo>
                    <a:pt x="13" y="99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1" y="152"/>
                    <a:pt x="183" y="145"/>
                    <a:pt x="274" y="136"/>
                  </a:cubicBezTo>
                  <a:cubicBezTo>
                    <a:pt x="315" y="132"/>
                    <a:pt x="355" y="125"/>
                    <a:pt x="395" y="122"/>
                  </a:cubicBezTo>
                  <a:cubicBezTo>
                    <a:pt x="434" y="119"/>
                    <a:pt x="503" y="110"/>
                    <a:pt x="487" y="54"/>
                  </a:cubicBezTo>
                  <a:cubicBezTo>
                    <a:pt x="474" y="8"/>
                    <a:pt x="390" y="0"/>
                    <a:pt x="354" y="3"/>
                  </a:cubicBezTo>
                  <a:cubicBezTo>
                    <a:pt x="354" y="3"/>
                    <a:pt x="76" y="34"/>
                    <a:pt x="13" y="99"/>
                  </a:cubicBezTo>
                  <a:close/>
                </a:path>
              </a:pathLst>
            </a:custGeom>
            <a:solidFill>
              <a:srgbClr val="D8A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6831470" y="4219575"/>
              <a:ext cx="768350" cy="460375"/>
            </a:xfrm>
            <a:custGeom>
              <a:avLst/>
              <a:gdLst>
                <a:gd name="T0" fmla="*/ 481 w 507"/>
                <a:gd name="T1" fmla="*/ 273 h 304"/>
                <a:gd name="T2" fmla="*/ 450 w 507"/>
                <a:gd name="T3" fmla="*/ 304 h 304"/>
                <a:gd name="T4" fmla="*/ 57 w 507"/>
                <a:gd name="T5" fmla="*/ 304 h 304"/>
                <a:gd name="T6" fmla="*/ 26 w 507"/>
                <a:gd name="T7" fmla="*/ 273 h 304"/>
                <a:gd name="T8" fmla="*/ 0 w 507"/>
                <a:gd name="T9" fmla="*/ 31 h 304"/>
                <a:gd name="T10" fmla="*/ 32 w 507"/>
                <a:gd name="T11" fmla="*/ 0 h 304"/>
                <a:gd name="T12" fmla="*/ 476 w 507"/>
                <a:gd name="T13" fmla="*/ 0 h 304"/>
                <a:gd name="T14" fmla="*/ 507 w 507"/>
                <a:gd name="T15" fmla="*/ 31 h 304"/>
                <a:gd name="T16" fmla="*/ 481 w 507"/>
                <a:gd name="T17" fmla="*/ 27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304">
                  <a:moveTo>
                    <a:pt x="481" y="273"/>
                  </a:moveTo>
                  <a:cubicBezTo>
                    <a:pt x="481" y="290"/>
                    <a:pt x="467" y="304"/>
                    <a:pt x="450" y="304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40" y="304"/>
                    <a:pt x="26" y="290"/>
                    <a:pt x="26" y="27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93" y="0"/>
                    <a:pt x="507" y="14"/>
                    <a:pt x="507" y="31"/>
                  </a:cubicBezTo>
                  <a:lnTo>
                    <a:pt x="481" y="273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6858457" y="4254500"/>
              <a:ext cx="715963" cy="425450"/>
            </a:xfrm>
            <a:custGeom>
              <a:avLst/>
              <a:gdLst>
                <a:gd name="T0" fmla="*/ 448 w 474"/>
                <a:gd name="T1" fmla="*/ 252 h 281"/>
                <a:gd name="T2" fmla="*/ 419 w 474"/>
                <a:gd name="T3" fmla="*/ 281 h 281"/>
                <a:gd name="T4" fmla="*/ 55 w 474"/>
                <a:gd name="T5" fmla="*/ 281 h 281"/>
                <a:gd name="T6" fmla="*/ 26 w 474"/>
                <a:gd name="T7" fmla="*/ 252 h 281"/>
                <a:gd name="T8" fmla="*/ 0 w 474"/>
                <a:gd name="T9" fmla="*/ 29 h 281"/>
                <a:gd name="T10" fmla="*/ 29 w 474"/>
                <a:gd name="T11" fmla="*/ 0 h 281"/>
                <a:gd name="T12" fmla="*/ 444 w 474"/>
                <a:gd name="T13" fmla="*/ 0 h 281"/>
                <a:gd name="T14" fmla="*/ 474 w 474"/>
                <a:gd name="T15" fmla="*/ 29 h 281"/>
                <a:gd name="T16" fmla="*/ 448 w 474"/>
                <a:gd name="T17" fmla="*/ 25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81">
                  <a:moveTo>
                    <a:pt x="448" y="252"/>
                  </a:moveTo>
                  <a:cubicBezTo>
                    <a:pt x="448" y="268"/>
                    <a:pt x="435" y="281"/>
                    <a:pt x="419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39" y="281"/>
                    <a:pt x="26" y="268"/>
                    <a:pt x="26" y="25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61" y="0"/>
                    <a:pt x="474" y="13"/>
                    <a:pt x="474" y="29"/>
                  </a:cubicBezTo>
                  <a:lnTo>
                    <a:pt x="448" y="252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7" name="Oval 226"/>
          <p:cNvSpPr/>
          <p:nvPr/>
        </p:nvSpPr>
        <p:spPr>
          <a:xfrm>
            <a:off x="2340098" y="6527273"/>
            <a:ext cx="1130300" cy="171450"/>
          </a:xfrm>
          <a:prstGeom prst="ellipse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340901" y="6556250"/>
            <a:ext cx="1130300" cy="171450"/>
          </a:xfrm>
          <a:prstGeom prst="ellipse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8720440" y="6551488"/>
            <a:ext cx="1130300" cy="171450"/>
          </a:xfrm>
          <a:prstGeom prst="ellipse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161916"/>
            <a:ext cx="11370733" cy="242040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How do we begin the</a:t>
            </a:r>
            <a:br>
              <a:rPr lang="en-US" sz="5400" b="1" dirty="0" smtClean="0"/>
            </a:br>
            <a:r>
              <a:rPr lang="en-US" sz="5400" b="1" dirty="0" smtClean="0"/>
              <a:t>Mentor / Mentee</a:t>
            </a:r>
            <a:br>
              <a:rPr lang="en-US" sz="5400" b="1" dirty="0" smtClean="0"/>
            </a:br>
            <a:r>
              <a:rPr lang="en-US" sz="5400" b="1" dirty="0" smtClean="0"/>
              <a:t>Relationship?</a:t>
            </a:r>
            <a:endParaRPr lang="en-US" sz="5400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4206604" y="2907773"/>
            <a:ext cx="1504950" cy="3756025"/>
            <a:chOff x="4880769" y="2865438"/>
            <a:chExt cx="1504950" cy="3756025"/>
          </a:xfrm>
        </p:grpSpPr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847556" y="4002088"/>
              <a:ext cx="460375" cy="666750"/>
            </a:xfrm>
            <a:custGeom>
              <a:avLst/>
              <a:gdLst>
                <a:gd name="T0" fmla="*/ 188 w 305"/>
                <a:gd name="T1" fmla="*/ 325 h 440"/>
                <a:gd name="T2" fmla="*/ 0 w 305"/>
                <a:gd name="T3" fmla="*/ 66 h 440"/>
                <a:gd name="T4" fmla="*/ 102 w 305"/>
                <a:gd name="T5" fmla="*/ 0 h 440"/>
                <a:gd name="T6" fmla="*/ 305 w 305"/>
                <a:gd name="T7" fmla="*/ 319 h 440"/>
                <a:gd name="T8" fmla="*/ 188 w 305"/>
                <a:gd name="T9" fmla="*/ 325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440">
                  <a:moveTo>
                    <a:pt x="188" y="325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305" y="319"/>
                    <a:pt x="305" y="319"/>
                    <a:pt x="305" y="319"/>
                  </a:cubicBezTo>
                  <a:cubicBezTo>
                    <a:pt x="305" y="319"/>
                    <a:pt x="292" y="440"/>
                    <a:pt x="188" y="325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906169" y="3994151"/>
              <a:ext cx="431800" cy="641350"/>
            </a:xfrm>
            <a:custGeom>
              <a:avLst/>
              <a:gdLst>
                <a:gd name="T0" fmla="*/ 118 w 286"/>
                <a:gd name="T1" fmla="*/ 302 h 424"/>
                <a:gd name="T2" fmla="*/ 286 w 286"/>
                <a:gd name="T3" fmla="*/ 72 h 424"/>
                <a:gd name="T4" fmla="*/ 182 w 286"/>
                <a:gd name="T5" fmla="*/ 0 h 424"/>
                <a:gd name="T6" fmla="*/ 0 w 286"/>
                <a:gd name="T7" fmla="*/ 304 h 424"/>
                <a:gd name="T8" fmla="*/ 118 w 286"/>
                <a:gd name="T9" fmla="*/ 30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24">
                  <a:moveTo>
                    <a:pt x="118" y="302"/>
                  </a:moveTo>
                  <a:cubicBezTo>
                    <a:pt x="286" y="72"/>
                    <a:pt x="286" y="72"/>
                    <a:pt x="286" y="7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4"/>
                    <a:pt x="20" y="424"/>
                    <a:pt x="118" y="302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4880769" y="4391026"/>
              <a:ext cx="666750" cy="212725"/>
            </a:xfrm>
            <a:custGeom>
              <a:avLst/>
              <a:gdLst>
                <a:gd name="T0" fmla="*/ 429 w 440"/>
                <a:gd name="T1" fmla="*/ 86 h 140"/>
                <a:gd name="T2" fmla="*/ 440 w 440"/>
                <a:gd name="T3" fmla="*/ 140 h 140"/>
                <a:gd name="T4" fmla="*/ 200 w 440"/>
                <a:gd name="T5" fmla="*/ 118 h 140"/>
                <a:gd name="T6" fmla="*/ 94 w 440"/>
                <a:gd name="T7" fmla="*/ 106 h 140"/>
                <a:gd name="T8" fmla="*/ 14 w 440"/>
                <a:gd name="T9" fmla="*/ 47 h 140"/>
                <a:gd name="T10" fmla="*/ 130 w 440"/>
                <a:gd name="T11" fmla="*/ 1 h 140"/>
                <a:gd name="T12" fmla="*/ 429 w 440"/>
                <a:gd name="T13" fmla="*/ 8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40">
                  <a:moveTo>
                    <a:pt x="429" y="86"/>
                  </a:moveTo>
                  <a:cubicBezTo>
                    <a:pt x="440" y="140"/>
                    <a:pt x="440" y="140"/>
                    <a:pt x="440" y="140"/>
                  </a:cubicBezTo>
                  <a:cubicBezTo>
                    <a:pt x="360" y="132"/>
                    <a:pt x="280" y="126"/>
                    <a:pt x="200" y="118"/>
                  </a:cubicBezTo>
                  <a:cubicBezTo>
                    <a:pt x="164" y="114"/>
                    <a:pt x="129" y="109"/>
                    <a:pt x="94" y="106"/>
                  </a:cubicBezTo>
                  <a:cubicBezTo>
                    <a:pt x="60" y="103"/>
                    <a:pt x="0" y="96"/>
                    <a:pt x="14" y="47"/>
                  </a:cubicBezTo>
                  <a:cubicBezTo>
                    <a:pt x="25" y="6"/>
                    <a:pt x="98" y="0"/>
                    <a:pt x="130" y="1"/>
                  </a:cubicBezTo>
                  <a:cubicBezTo>
                    <a:pt x="130" y="1"/>
                    <a:pt x="373" y="29"/>
                    <a:pt x="429" y="86"/>
                  </a:cubicBezTo>
                  <a:close/>
                </a:path>
              </a:pathLst>
            </a:custGeom>
            <a:solidFill>
              <a:srgbClr val="E5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5664994" y="4422776"/>
              <a:ext cx="666750" cy="212725"/>
            </a:xfrm>
            <a:custGeom>
              <a:avLst/>
              <a:gdLst>
                <a:gd name="T0" fmla="*/ 11 w 440"/>
                <a:gd name="T1" fmla="*/ 86 h 141"/>
                <a:gd name="T2" fmla="*/ 0 w 440"/>
                <a:gd name="T3" fmla="*/ 141 h 141"/>
                <a:gd name="T4" fmla="*/ 240 w 440"/>
                <a:gd name="T5" fmla="*/ 118 h 141"/>
                <a:gd name="T6" fmla="*/ 346 w 440"/>
                <a:gd name="T7" fmla="*/ 106 h 141"/>
                <a:gd name="T8" fmla="*/ 426 w 440"/>
                <a:gd name="T9" fmla="*/ 47 h 141"/>
                <a:gd name="T10" fmla="*/ 310 w 440"/>
                <a:gd name="T11" fmla="*/ 2 h 141"/>
                <a:gd name="T12" fmla="*/ 11 w 440"/>
                <a:gd name="T13" fmla="*/ 8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141">
                  <a:moveTo>
                    <a:pt x="11" y="86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80" y="132"/>
                    <a:pt x="160" y="127"/>
                    <a:pt x="240" y="118"/>
                  </a:cubicBezTo>
                  <a:cubicBezTo>
                    <a:pt x="275" y="115"/>
                    <a:pt x="311" y="109"/>
                    <a:pt x="346" y="106"/>
                  </a:cubicBezTo>
                  <a:cubicBezTo>
                    <a:pt x="380" y="103"/>
                    <a:pt x="440" y="96"/>
                    <a:pt x="426" y="47"/>
                  </a:cubicBezTo>
                  <a:cubicBezTo>
                    <a:pt x="415" y="6"/>
                    <a:pt x="342" y="0"/>
                    <a:pt x="310" y="2"/>
                  </a:cubicBezTo>
                  <a:cubicBezTo>
                    <a:pt x="310" y="2"/>
                    <a:pt x="67" y="29"/>
                    <a:pt x="11" y="86"/>
                  </a:cubicBezTo>
                  <a:close/>
                </a:path>
              </a:pathLst>
            </a:custGeom>
            <a:solidFill>
              <a:srgbClr val="E5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066506" y="6256338"/>
              <a:ext cx="477838" cy="225425"/>
            </a:xfrm>
            <a:custGeom>
              <a:avLst/>
              <a:gdLst>
                <a:gd name="T0" fmla="*/ 301 w 301"/>
                <a:gd name="T1" fmla="*/ 61 h 142"/>
                <a:gd name="T2" fmla="*/ 4 w 301"/>
                <a:gd name="T3" fmla="*/ 142 h 142"/>
                <a:gd name="T4" fmla="*/ 0 w 301"/>
                <a:gd name="T5" fmla="*/ 132 h 142"/>
                <a:gd name="T6" fmla="*/ 300 w 301"/>
                <a:gd name="T7" fmla="*/ 0 h 142"/>
                <a:gd name="T8" fmla="*/ 301 w 301"/>
                <a:gd name="T9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42">
                  <a:moveTo>
                    <a:pt x="301" y="61"/>
                  </a:moveTo>
                  <a:lnTo>
                    <a:pt x="4" y="142"/>
                  </a:lnTo>
                  <a:lnTo>
                    <a:pt x="0" y="132"/>
                  </a:lnTo>
                  <a:lnTo>
                    <a:pt x="300" y="0"/>
                  </a:lnTo>
                  <a:lnTo>
                    <a:pt x="301" y="61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auto">
            <a:xfrm>
              <a:off x="5017294" y="6492876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auto">
            <a:xfrm>
              <a:off x="5049044" y="6524626"/>
              <a:ext cx="63500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4999831" y="6461126"/>
              <a:ext cx="165100" cy="92075"/>
            </a:xfrm>
            <a:custGeom>
              <a:avLst/>
              <a:gdLst>
                <a:gd name="T0" fmla="*/ 54 w 109"/>
                <a:gd name="T1" fmla="*/ 13 h 61"/>
                <a:gd name="T2" fmla="*/ 108 w 109"/>
                <a:gd name="T3" fmla="*/ 61 h 61"/>
                <a:gd name="T4" fmla="*/ 109 w 109"/>
                <a:gd name="T5" fmla="*/ 54 h 61"/>
                <a:gd name="T6" fmla="*/ 54 w 109"/>
                <a:gd name="T7" fmla="*/ 0 h 61"/>
                <a:gd name="T8" fmla="*/ 0 w 109"/>
                <a:gd name="T9" fmla="*/ 54 h 61"/>
                <a:gd name="T10" fmla="*/ 0 w 109"/>
                <a:gd name="T11" fmla="*/ 61 h 61"/>
                <a:gd name="T12" fmla="*/ 54 w 109"/>
                <a:gd name="T1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1">
                  <a:moveTo>
                    <a:pt x="54" y="13"/>
                  </a:moveTo>
                  <a:cubicBezTo>
                    <a:pt x="82" y="13"/>
                    <a:pt x="105" y="34"/>
                    <a:pt x="108" y="61"/>
                  </a:cubicBezTo>
                  <a:cubicBezTo>
                    <a:pt x="108" y="59"/>
                    <a:pt x="109" y="5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3" y="34"/>
                    <a:pt x="26" y="13"/>
                    <a:pt x="54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593556" y="6269038"/>
              <a:ext cx="477838" cy="212725"/>
            </a:xfrm>
            <a:custGeom>
              <a:avLst/>
              <a:gdLst>
                <a:gd name="T0" fmla="*/ 0 w 301"/>
                <a:gd name="T1" fmla="*/ 53 h 134"/>
                <a:gd name="T2" fmla="*/ 298 w 301"/>
                <a:gd name="T3" fmla="*/ 134 h 134"/>
                <a:gd name="T4" fmla="*/ 301 w 301"/>
                <a:gd name="T5" fmla="*/ 124 h 134"/>
                <a:gd name="T6" fmla="*/ 0 w 301"/>
                <a:gd name="T7" fmla="*/ 0 h 134"/>
                <a:gd name="T8" fmla="*/ 0 w 301"/>
                <a:gd name="T9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34">
                  <a:moveTo>
                    <a:pt x="0" y="53"/>
                  </a:moveTo>
                  <a:lnTo>
                    <a:pt x="298" y="134"/>
                  </a:lnTo>
                  <a:lnTo>
                    <a:pt x="301" y="12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auto">
            <a:xfrm>
              <a:off x="5992019" y="6492876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6"/>
            <p:cNvSpPr>
              <a:spLocks noChangeArrowheads="1"/>
            </p:cNvSpPr>
            <p:nvPr/>
          </p:nvSpPr>
          <p:spPr bwMode="auto">
            <a:xfrm>
              <a:off x="6023769" y="6524626"/>
              <a:ext cx="65088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4556" y="6461126"/>
              <a:ext cx="165100" cy="92075"/>
            </a:xfrm>
            <a:custGeom>
              <a:avLst/>
              <a:gdLst>
                <a:gd name="T0" fmla="*/ 54 w 109"/>
                <a:gd name="T1" fmla="*/ 13 h 61"/>
                <a:gd name="T2" fmla="*/ 0 w 109"/>
                <a:gd name="T3" fmla="*/ 61 h 61"/>
                <a:gd name="T4" fmla="*/ 0 w 109"/>
                <a:gd name="T5" fmla="*/ 54 h 61"/>
                <a:gd name="T6" fmla="*/ 54 w 109"/>
                <a:gd name="T7" fmla="*/ 0 h 61"/>
                <a:gd name="T8" fmla="*/ 109 w 109"/>
                <a:gd name="T9" fmla="*/ 54 h 61"/>
                <a:gd name="T10" fmla="*/ 108 w 109"/>
                <a:gd name="T11" fmla="*/ 61 h 61"/>
                <a:gd name="T12" fmla="*/ 54 w 109"/>
                <a:gd name="T1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1">
                  <a:moveTo>
                    <a:pt x="54" y="13"/>
                  </a:moveTo>
                  <a:cubicBezTo>
                    <a:pt x="27" y="13"/>
                    <a:pt x="4" y="34"/>
                    <a:pt x="0" y="61"/>
                  </a:cubicBezTo>
                  <a:cubicBezTo>
                    <a:pt x="0" y="59"/>
                    <a:pt x="0" y="57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ubicBezTo>
                    <a:pt x="109" y="57"/>
                    <a:pt x="109" y="59"/>
                    <a:pt x="108" y="61"/>
                  </a:cubicBezTo>
                  <a:cubicBezTo>
                    <a:pt x="105" y="34"/>
                    <a:pt x="82" y="13"/>
                    <a:pt x="54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5241131" y="5230813"/>
              <a:ext cx="652463" cy="119062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5541169" y="5349876"/>
              <a:ext cx="46038" cy="95250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5517356" y="5443538"/>
              <a:ext cx="93663" cy="33178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5533231" y="5937251"/>
              <a:ext cx="60325" cy="331787"/>
            </a:xfrm>
            <a:prstGeom prst="rect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5517356" y="6032501"/>
              <a:ext cx="93663" cy="330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5041106" y="5100638"/>
              <a:ext cx="1044575" cy="203200"/>
            </a:xfrm>
            <a:custGeom>
              <a:avLst/>
              <a:gdLst>
                <a:gd name="T0" fmla="*/ 4 w 690"/>
                <a:gd name="T1" fmla="*/ 5 h 134"/>
                <a:gd name="T2" fmla="*/ 4 w 690"/>
                <a:gd name="T3" fmla="*/ 53 h 134"/>
                <a:gd name="T4" fmla="*/ 345 w 690"/>
                <a:gd name="T5" fmla="*/ 134 h 134"/>
                <a:gd name="T6" fmla="*/ 686 w 690"/>
                <a:gd name="T7" fmla="*/ 53 h 134"/>
                <a:gd name="T8" fmla="*/ 686 w 690"/>
                <a:gd name="T9" fmla="*/ 0 h 134"/>
                <a:gd name="T10" fmla="*/ 4 w 690"/>
                <a:gd name="T11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134">
                  <a:moveTo>
                    <a:pt x="4" y="5"/>
                  </a:moveTo>
                  <a:cubicBezTo>
                    <a:pt x="0" y="10"/>
                    <a:pt x="4" y="48"/>
                    <a:pt x="4" y="53"/>
                  </a:cubicBezTo>
                  <a:cubicBezTo>
                    <a:pt x="4" y="98"/>
                    <a:pt x="156" y="134"/>
                    <a:pt x="345" y="134"/>
                  </a:cubicBezTo>
                  <a:cubicBezTo>
                    <a:pt x="533" y="134"/>
                    <a:pt x="686" y="98"/>
                    <a:pt x="686" y="53"/>
                  </a:cubicBezTo>
                  <a:cubicBezTo>
                    <a:pt x="686" y="48"/>
                    <a:pt x="690" y="5"/>
                    <a:pt x="686" y="0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5047456" y="4984751"/>
              <a:ext cx="1031875" cy="246062"/>
            </a:xfrm>
            <a:prstGeom prst="ellipse">
              <a:avLst/>
            </a:pr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103019" y="4767263"/>
              <a:ext cx="923925" cy="469900"/>
            </a:xfrm>
            <a:custGeom>
              <a:avLst/>
              <a:gdLst>
                <a:gd name="T0" fmla="*/ 126 w 611"/>
                <a:gd name="T1" fmla="*/ 287 h 310"/>
                <a:gd name="T2" fmla="*/ 79 w 611"/>
                <a:gd name="T3" fmla="*/ 247 h 310"/>
                <a:gd name="T4" fmla="*/ 32 w 611"/>
                <a:gd name="T5" fmla="*/ 155 h 310"/>
                <a:gd name="T6" fmla="*/ 269 w 611"/>
                <a:gd name="T7" fmla="*/ 39 h 310"/>
                <a:gd name="T8" fmla="*/ 319 w 611"/>
                <a:gd name="T9" fmla="*/ 72 h 310"/>
                <a:gd name="T10" fmla="*/ 484 w 611"/>
                <a:gd name="T11" fmla="*/ 37 h 310"/>
                <a:gd name="T12" fmla="*/ 611 w 611"/>
                <a:gd name="T13" fmla="*/ 178 h 310"/>
                <a:gd name="T14" fmla="*/ 597 w 611"/>
                <a:gd name="T15" fmla="*/ 230 h 310"/>
                <a:gd name="T16" fmla="*/ 571 w 611"/>
                <a:gd name="T17" fmla="*/ 259 h 310"/>
                <a:gd name="T18" fmla="*/ 528 w 611"/>
                <a:gd name="T19" fmla="*/ 264 h 310"/>
                <a:gd name="T20" fmla="*/ 489 w 611"/>
                <a:gd name="T21" fmla="*/ 282 h 310"/>
                <a:gd name="T22" fmla="*/ 382 w 611"/>
                <a:gd name="T23" fmla="*/ 307 h 310"/>
                <a:gd name="T24" fmla="*/ 240 w 611"/>
                <a:gd name="T25" fmla="*/ 302 h 310"/>
                <a:gd name="T26" fmla="*/ 186 w 611"/>
                <a:gd name="T27" fmla="*/ 296 h 310"/>
                <a:gd name="T28" fmla="*/ 156 w 611"/>
                <a:gd name="T29" fmla="*/ 292 h 310"/>
                <a:gd name="T30" fmla="*/ 126 w 611"/>
                <a:gd name="T31" fmla="*/ 28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310">
                  <a:moveTo>
                    <a:pt x="126" y="287"/>
                  </a:moveTo>
                  <a:cubicBezTo>
                    <a:pt x="126" y="287"/>
                    <a:pt x="114" y="255"/>
                    <a:pt x="79" y="247"/>
                  </a:cubicBezTo>
                  <a:cubicBezTo>
                    <a:pt x="79" y="247"/>
                    <a:pt x="0" y="215"/>
                    <a:pt x="32" y="155"/>
                  </a:cubicBezTo>
                  <a:cubicBezTo>
                    <a:pt x="32" y="155"/>
                    <a:pt x="95" y="2"/>
                    <a:pt x="269" y="39"/>
                  </a:cubicBezTo>
                  <a:cubicBezTo>
                    <a:pt x="319" y="72"/>
                    <a:pt x="319" y="72"/>
                    <a:pt x="319" y="72"/>
                  </a:cubicBezTo>
                  <a:cubicBezTo>
                    <a:pt x="319" y="72"/>
                    <a:pt x="367" y="0"/>
                    <a:pt x="484" y="37"/>
                  </a:cubicBezTo>
                  <a:cubicBezTo>
                    <a:pt x="484" y="37"/>
                    <a:pt x="605" y="91"/>
                    <a:pt x="611" y="178"/>
                  </a:cubicBezTo>
                  <a:cubicBezTo>
                    <a:pt x="609" y="196"/>
                    <a:pt x="604" y="214"/>
                    <a:pt x="597" y="230"/>
                  </a:cubicBezTo>
                  <a:cubicBezTo>
                    <a:pt x="592" y="243"/>
                    <a:pt x="585" y="255"/>
                    <a:pt x="571" y="259"/>
                  </a:cubicBezTo>
                  <a:cubicBezTo>
                    <a:pt x="557" y="264"/>
                    <a:pt x="542" y="261"/>
                    <a:pt x="528" y="264"/>
                  </a:cubicBezTo>
                  <a:cubicBezTo>
                    <a:pt x="514" y="267"/>
                    <a:pt x="501" y="275"/>
                    <a:pt x="489" y="282"/>
                  </a:cubicBezTo>
                  <a:cubicBezTo>
                    <a:pt x="460" y="302"/>
                    <a:pt x="416" y="304"/>
                    <a:pt x="382" y="307"/>
                  </a:cubicBezTo>
                  <a:cubicBezTo>
                    <a:pt x="335" y="310"/>
                    <a:pt x="287" y="307"/>
                    <a:pt x="240" y="302"/>
                  </a:cubicBezTo>
                  <a:cubicBezTo>
                    <a:pt x="222" y="300"/>
                    <a:pt x="204" y="298"/>
                    <a:pt x="186" y="296"/>
                  </a:cubicBezTo>
                  <a:cubicBezTo>
                    <a:pt x="176" y="295"/>
                    <a:pt x="166" y="293"/>
                    <a:pt x="156" y="292"/>
                  </a:cubicBezTo>
                  <a:cubicBezTo>
                    <a:pt x="153" y="291"/>
                    <a:pt x="127" y="289"/>
                    <a:pt x="126" y="287"/>
                  </a:cubicBezTo>
                  <a:close/>
                </a:path>
              </a:pathLst>
            </a:custGeom>
            <a:solidFill>
              <a:srgbClr val="9F2E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5271294" y="3117851"/>
              <a:ext cx="600075" cy="815975"/>
            </a:xfrm>
            <a:custGeom>
              <a:avLst/>
              <a:gdLst>
                <a:gd name="T0" fmla="*/ 38 w 396"/>
                <a:gd name="T1" fmla="*/ 539 h 539"/>
                <a:gd name="T2" fmla="*/ 354 w 396"/>
                <a:gd name="T3" fmla="*/ 535 h 539"/>
                <a:gd name="T4" fmla="*/ 396 w 396"/>
                <a:gd name="T5" fmla="*/ 73 h 539"/>
                <a:gd name="T6" fmla="*/ 11 w 396"/>
                <a:gd name="T7" fmla="*/ 94 h 539"/>
                <a:gd name="T8" fmla="*/ 38 w 396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39">
                  <a:moveTo>
                    <a:pt x="38" y="539"/>
                  </a:moveTo>
                  <a:cubicBezTo>
                    <a:pt x="38" y="539"/>
                    <a:pt x="207" y="513"/>
                    <a:pt x="354" y="535"/>
                  </a:cubicBezTo>
                  <a:cubicBezTo>
                    <a:pt x="354" y="535"/>
                    <a:pt x="378" y="347"/>
                    <a:pt x="396" y="73"/>
                  </a:cubicBezTo>
                  <a:cubicBezTo>
                    <a:pt x="396" y="73"/>
                    <a:pt x="161" y="0"/>
                    <a:pt x="11" y="94"/>
                  </a:cubicBezTo>
                  <a:cubicBezTo>
                    <a:pt x="11" y="94"/>
                    <a:pt x="0" y="364"/>
                    <a:pt x="38" y="539"/>
                  </a:cubicBezTo>
                  <a:close/>
                </a:path>
              </a:pathLst>
            </a:custGeom>
            <a:solidFill>
              <a:srgbClr val="520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5477669" y="3694113"/>
              <a:ext cx="211138" cy="173037"/>
            </a:xfrm>
            <a:custGeom>
              <a:avLst/>
              <a:gdLst>
                <a:gd name="T0" fmla="*/ 11 w 139"/>
                <a:gd name="T1" fmla="*/ 0 h 115"/>
                <a:gd name="T2" fmla="*/ 128 w 139"/>
                <a:gd name="T3" fmla="*/ 0 h 115"/>
                <a:gd name="T4" fmla="*/ 139 w 139"/>
                <a:gd name="T5" fmla="*/ 115 h 115"/>
                <a:gd name="T6" fmla="*/ 0 w 139"/>
                <a:gd name="T7" fmla="*/ 115 h 115"/>
                <a:gd name="T8" fmla="*/ 11 w 13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5">
                  <a:moveTo>
                    <a:pt x="11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07" y="61"/>
                    <a:pt x="139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40" y="83"/>
                    <a:pt x="11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5495131" y="3694113"/>
              <a:ext cx="176213" cy="109537"/>
            </a:xfrm>
            <a:custGeom>
              <a:avLst/>
              <a:gdLst>
                <a:gd name="T0" fmla="*/ 0 w 117"/>
                <a:gd name="T1" fmla="*/ 0 h 73"/>
                <a:gd name="T2" fmla="*/ 117 w 117"/>
                <a:gd name="T3" fmla="*/ 0 h 73"/>
                <a:gd name="T4" fmla="*/ 113 w 117"/>
                <a:gd name="T5" fmla="*/ 73 h 73"/>
                <a:gd name="T6" fmla="*/ 9 w 117"/>
                <a:gd name="T7" fmla="*/ 37 h 73"/>
                <a:gd name="T8" fmla="*/ 0 w 11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3">
                  <a:moveTo>
                    <a:pt x="0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04" y="37"/>
                    <a:pt x="113" y="73"/>
                  </a:cubicBezTo>
                  <a:cubicBezTo>
                    <a:pt x="113" y="73"/>
                    <a:pt x="44" y="65"/>
                    <a:pt x="9" y="37"/>
                  </a:cubicBezTo>
                  <a:cubicBezTo>
                    <a:pt x="9" y="37"/>
                    <a:pt x="8" y="22"/>
                    <a:pt x="0" y="0"/>
                  </a:cubicBezTo>
                  <a:close/>
                </a:path>
              </a:pathLst>
            </a:custGeom>
            <a:solidFill>
              <a:srgbClr val="D49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5853906" y="3295651"/>
              <a:ext cx="74613" cy="131762"/>
            </a:xfrm>
            <a:custGeom>
              <a:avLst/>
              <a:gdLst>
                <a:gd name="T0" fmla="*/ 45 w 49"/>
                <a:gd name="T1" fmla="*/ 47 h 87"/>
                <a:gd name="T2" fmla="*/ 16 w 49"/>
                <a:gd name="T3" fmla="*/ 84 h 87"/>
                <a:gd name="T4" fmla="*/ 5 w 49"/>
                <a:gd name="T5" fmla="*/ 39 h 87"/>
                <a:gd name="T6" fmla="*/ 33 w 49"/>
                <a:gd name="T7" fmla="*/ 2 h 87"/>
                <a:gd name="T8" fmla="*/ 45 w 49"/>
                <a:gd name="T9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45" y="47"/>
                  </a:moveTo>
                  <a:cubicBezTo>
                    <a:pt x="40" y="70"/>
                    <a:pt x="27" y="87"/>
                    <a:pt x="16" y="84"/>
                  </a:cubicBezTo>
                  <a:cubicBezTo>
                    <a:pt x="5" y="82"/>
                    <a:pt x="0" y="62"/>
                    <a:pt x="5" y="39"/>
                  </a:cubicBezTo>
                  <a:cubicBezTo>
                    <a:pt x="10" y="17"/>
                    <a:pt x="22" y="0"/>
                    <a:pt x="33" y="2"/>
                  </a:cubicBezTo>
                  <a:cubicBezTo>
                    <a:pt x="44" y="5"/>
                    <a:pt x="49" y="25"/>
                    <a:pt x="45" y="47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5841206" y="3306763"/>
              <a:ext cx="71438" cy="107950"/>
            </a:xfrm>
            <a:custGeom>
              <a:avLst/>
              <a:gdLst>
                <a:gd name="T0" fmla="*/ 43 w 47"/>
                <a:gd name="T1" fmla="*/ 40 h 72"/>
                <a:gd name="T2" fmla="*/ 16 w 47"/>
                <a:gd name="T3" fmla="*/ 70 h 72"/>
                <a:gd name="T4" fmla="*/ 3 w 47"/>
                <a:gd name="T5" fmla="*/ 32 h 72"/>
                <a:gd name="T6" fmla="*/ 30 w 47"/>
                <a:gd name="T7" fmla="*/ 2 h 72"/>
                <a:gd name="T8" fmla="*/ 43 w 47"/>
                <a:gd name="T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2">
                  <a:moveTo>
                    <a:pt x="43" y="40"/>
                  </a:moveTo>
                  <a:cubicBezTo>
                    <a:pt x="39" y="59"/>
                    <a:pt x="27" y="72"/>
                    <a:pt x="16" y="70"/>
                  </a:cubicBezTo>
                  <a:cubicBezTo>
                    <a:pt x="5" y="68"/>
                    <a:pt x="0" y="51"/>
                    <a:pt x="3" y="32"/>
                  </a:cubicBezTo>
                  <a:cubicBezTo>
                    <a:pt x="7" y="14"/>
                    <a:pt x="19" y="0"/>
                    <a:pt x="30" y="2"/>
                  </a:cubicBezTo>
                  <a:cubicBezTo>
                    <a:pt x="41" y="5"/>
                    <a:pt x="47" y="22"/>
                    <a:pt x="43" y="40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5252244" y="3306763"/>
              <a:ext cx="74613" cy="131762"/>
            </a:xfrm>
            <a:custGeom>
              <a:avLst/>
              <a:gdLst>
                <a:gd name="T0" fmla="*/ 5 w 49"/>
                <a:gd name="T1" fmla="*/ 48 h 87"/>
                <a:gd name="T2" fmla="*/ 33 w 49"/>
                <a:gd name="T3" fmla="*/ 84 h 87"/>
                <a:gd name="T4" fmla="*/ 45 w 49"/>
                <a:gd name="T5" fmla="*/ 39 h 87"/>
                <a:gd name="T6" fmla="*/ 16 w 49"/>
                <a:gd name="T7" fmla="*/ 2 h 87"/>
                <a:gd name="T8" fmla="*/ 5 w 49"/>
                <a:gd name="T9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5" y="48"/>
                  </a:moveTo>
                  <a:cubicBezTo>
                    <a:pt x="10" y="70"/>
                    <a:pt x="23" y="87"/>
                    <a:pt x="33" y="84"/>
                  </a:cubicBezTo>
                  <a:cubicBezTo>
                    <a:pt x="44" y="82"/>
                    <a:pt x="49" y="62"/>
                    <a:pt x="45" y="39"/>
                  </a:cubicBezTo>
                  <a:cubicBezTo>
                    <a:pt x="40" y="17"/>
                    <a:pt x="27" y="0"/>
                    <a:pt x="16" y="2"/>
                  </a:cubicBezTo>
                  <a:cubicBezTo>
                    <a:pt x="5" y="5"/>
                    <a:pt x="0" y="25"/>
                    <a:pt x="5" y="48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5269706" y="3316288"/>
              <a:ext cx="71438" cy="111125"/>
            </a:xfrm>
            <a:custGeom>
              <a:avLst/>
              <a:gdLst>
                <a:gd name="T0" fmla="*/ 4 w 47"/>
                <a:gd name="T1" fmla="*/ 41 h 73"/>
                <a:gd name="T2" fmla="*/ 31 w 47"/>
                <a:gd name="T3" fmla="*/ 70 h 73"/>
                <a:gd name="T4" fmla="*/ 43 w 47"/>
                <a:gd name="T5" fmla="*/ 32 h 73"/>
                <a:gd name="T6" fmla="*/ 17 w 47"/>
                <a:gd name="T7" fmla="*/ 3 h 73"/>
                <a:gd name="T8" fmla="*/ 4 w 47"/>
                <a:gd name="T9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4" y="41"/>
                  </a:moveTo>
                  <a:cubicBezTo>
                    <a:pt x="8" y="59"/>
                    <a:pt x="20" y="73"/>
                    <a:pt x="31" y="70"/>
                  </a:cubicBezTo>
                  <a:cubicBezTo>
                    <a:pt x="42" y="68"/>
                    <a:pt x="47" y="51"/>
                    <a:pt x="43" y="32"/>
                  </a:cubicBezTo>
                  <a:cubicBezTo>
                    <a:pt x="39" y="14"/>
                    <a:pt x="27" y="0"/>
                    <a:pt x="17" y="3"/>
                  </a:cubicBezTo>
                  <a:cubicBezTo>
                    <a:pt x="6" y="5"/>
                    <a:pt x="0" y="22"/>
                    <a:pt x="4" y="41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5204619" y="2889251"/>
              <a:ext cx="728663" cy="850900"/>
            </a:xfrm>
            <a:custGeom>
              <a:avLst/>
              <a:gdLst>
                <a:gd name="T0" fmla="*/ 449 w 481"/>
                <a:gd name="T1" fmla="*/ 299 h 562"/>
                <a:gd name="T2" fmla="*/ 412 w 481"/>
                <a:gd name="T3" fmla="*/ 438 h 562"/>
                <a:gd name="T4" fmla="*/ 278 w 481"/>
                <a:gd name="T5" fmla="*/ 557 h 562"/>
                <a:gd name="T6" fmla="*/ 256 w 481"/>
                <a:gd name="T7" fmla="*/ 562 h 562"/>
                <a:gd name="T8" fmla="*/ 255 w 481"/>
                <a:gd name="T9" fmla="*/ 562 h 562"/>
                <a:gd name="T10" fmla="*/ 255 w 481"/>
                <a:gd name="T11" fmla="*/ 562 h 562"/>
                <a:gd name="T12" fmla="*/ 232 w 481"/>
                <a:gd name="T13" fmla="*/ 557 h 562"/>
                <a:gd name="T14" fmla="*/ 98 w 481"/>
                <a:gd name="T15" fmla="*/ 438 h 562"/>
                <a:gd name="T16" fmla="*/ 61 w 481"/>
                <a:gd name="T17" fmla="*/ 299 h 562"/>
                <a:gd name="T18" fmla="*/ 262 w 481"/>
                <a:gd name="T19" fmla="*/ 12 h 562"/>
                <a:gd name="T20" fmla="*/ 449 w 481"/>
                <a:gd name="T21" fmla="*/ 29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562">
                  <a:moveTo>
                    <a:pt x="449" y="299"/>
                  </a:moveTo>
                  <a:cubicBezTo>
                    <a:pt x="444" y="346"/>
                    <a:pt x="434" y="395"/>
                    <a:pt x="412" y="438"/>
                  </a:cubicBezTo>
                  <a:cubicBezTo>
                    <a:pt x="389" y="484"/>
                    <a:pt x="325" y="539"/>
                    <a:pt x="278" y="557"/>
                  </a:cubicBezTo>
                  <a:cubicBezTo>
                    <a:pt x="270" y="561"/>
                    <a:pt x="262" y="562"/>
                    <a:pt x="256" y="562"/>
                  </a:cubicBezTo>
                  <a:cubicBezTo>
                    <a:pt x="255" y="562"/>
                    <a:pt x="255" y="562"/>
                    <a:pt x="255" y="562"/>
                  </a:cubicBezTo>
                  <a:cubicBezTo>
                    <a:pt x="255" y="562"/>
                    <a:pt x="255" y="562"/>
                    <a:pt x="255" y="562"/>
                  </a:cubicBezTo>
                  <a:cubicBezTo>
                    <a:pt x="248" y="562"/>
                    <a:pt x="240" y="561"/>
                    <a:pt x="232" y="557"/>
                  </a:cubicBezTo>
                  <a:cubicBezTo>
                    <a:pt x="185" y="539"/>
                    <a:pt x="122" y="484"/>
                    <a:pt x="98" y="438"/>
                  </a:cubicBezTo>
                  <a:cubicBezTo>
                    <a:pt x="76" y="395"/>
                    <a:pt x="68" y="346"/>
                    <a:pt x="61" y="299"/>
                  </a:cubicBezTo>
                  <a:cubicBezTo>
                    <a:pt x="61" y="299"/>
                    <a:pt x="0" y="0"/>
                    <a:pt x="262" y="12"/>
                  </a:cubicBezTo>
                  <a:cubicBezTo>
                    <a:pt x="262" y="12"/>
                    <a:pt x="481" y="0"/>
                    <a:pt x="449" y="299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5158581" y="3846513"/>
              <a:ext cx="860425" cy="255587"/>
            </a:xfrm>
            <a:custGeom>
              <a:avLst/>
              <a:gdLst>
                <a:gd name="T0" fmla="*/ 562 w 569"/>
                <a:gd name="T1" fmla="*/ 116 h 169"/>
                <a:gd name="T2" fmla="*/ 452 w 569"/>
                <a:gd name="T3" fmla="*/ 23 h 169"/>
                <a:gd name="T4" fmla="*/ 285 w 569"/>
                <a:gd name="T5" fmla="*/ 0 h 169"/>
                <a:gd name="T6" fmla="*/ 117 w 569"/>
                <a:gd name="T7" fmla="*/ 23 h 169"/>
                <a:gd name="T8" fmla="*/ 7 w 569"/>
                <a:gd name="T9" fmla="*/ 116 h 169"/>
                <a:gd name="T10" fmla="*/ 0 w 569"/>
                <a:gd name="T11" fmla="*/ 169 h 169"/>
                <a:gd name="T12" fmla="*/ 285 w 569"/>
                <a:gd name="T13" fmla="*/ 169 h 169"/>
                <a:gd name="T14" fmla="*/ 569 w 569"/>
                <a:gd name="T15" fmla="*/ 169 h 169"/>
                <a:gd name="T16" fmla="*/ 562 w 569"/>
                <a:gd name="T17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69">
                  <a:moveTo>
                    <a:pt x="562" y="116"/>
                  </a:moveTo>
                  <a:cubicBezTo>
                    <a:pt x="546" y="67"/>
                    <a:pt x="504" y="28"/>
                    <a:pt x="452" y="23"/>
                  </a:cubicBezTo>
                  <a:cubicBezTo>
                    <a:pt x="396" y="18"/>
                    <a:pt x="340" y="8"/>
                    <a:pt x="285" y="0"/>
                  </a:cubicBezTo>
                  <a:cubicBezTo>
                    <a:pt x="229" y="8"/>
                    <a:pt x="173" y="18"/>
                    <a:pt x="117" y="23"/>
                  </a:cubicBezTo>
                  <a:cubicBezTo>
                    <a:pt x="65" y="28"/>
                    <a:pt x="23" y="67"/>
                    <a:pt x="7" y="116"/>
                  </a:cubicBezTo>
                  <a:cubicBezTo>
                    <a:pt x="2" y="132"/>
                    <a:pt x="0" y="151"/>
                    <a:pt x="0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569" y="169"/>
                    <a:pt x="569" y="169"/>
                    <a:pt x="569" y="169"/>
                  </a:cubicBezTo>
                  <a:cubicBezTo>
                    <a:pt x="569" y="151"/>
                    <a:pt x="567" y="132"/>
                    <a:pt x="562" y="116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5317331" y="4102101"/>
              <a:ext cx="542925" cy="658812"/>
            </a:xfrm>
            <a:custGeom>
              <a:avLst/>
              <a:gdLst>
                <a:gd name="T0" fmla="*/ 18 w 359"/>
                <a:gd name="T1" fmla="*/ 0 h 435"/>
                <a:gd name="T2" fmla="*/ 350 w 359"/>
                <a:gd name="T3" fmla="*/ 0 h 435"/>
                <a:gd name="T4" fmla="*/ 359 w 359"/>
                <a:gd name="T5" fmla="*/ 435 h 435"/>
                <a:gd name="T6" fmla="*/ 0 w 359"/>
                <a:gd name="T7" fmla="*/ 435 h 435"/>
                <a:gd name="T8" fmla="*/ 18 w 359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35">
                  <a:moveTo>
                    <a:pt x="18" y="0"/>
                  </a:move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264" y="266"/>
                    <a:pt x="359" y="43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81" y="307"/>
                    <a:pt x="18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5104606" y="4760913"/>
              <a:ext cx="1281113" cy="519112"/>
            </a:xfrm>
            <a:custGeom>
              <a:avLst/>
              <a:gdLst>
                <a:gd name="T0" fmla="*/ 314 w 846"/>
                <a:gd name="T1" fmla="*/ 261 h 343"/>
                <a:gd name="T2" fmla="*/ 495 w 846"/>
                <a:gd name="T3" fmla="*/ 0 h 343"/>
                <a:gd name="T4" fmla="*/ 136 w 846"/>
                <a:gd name="T5" fmla="*/ 0 h 343"/>
                <a:gd name="T6" fmla="*/ 8 w 846"/>
                <a:gd name="T7" fmla="*/ 132 h 343"/>
                <a:gd name="T8" fmla="*/ 314 w 846"/>
                <a:gd name="T9" fmla="*/ 26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343">
                  <a:moveTo>
                    <a:pt x="314" y="261"/>
                  </a:moveTo>
                  <a:cubicBezTo>
                    <a:pt x="846" y="291"/>
                    <a:pt x="495" y="0"/>
                    <a:pt x="49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4" y="44"/>
                    <a:pt x="8" y="132"/>
                  </a:cubicBezTo>
                  <a:cubicBezTo>
                    <a:pt x="8" y="132"/>
                    <a:pt x="0" y="343"/>
                    <a:pt x="314" y="26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5487194" y="6183313"/>
              <a:ext cx="184150" cy="360362"/>
            </a:xfrm>
            <a:custGeom>
              <a:avLst/>
              <a:gdLst>
                <a:gd name="T0" fmla="*/ 27 w 122"/>
                <a:gd name="T1" fmla="*/ 147 h 238"/>
                <a:gd name="T2" fmla="*/ 82 w 122"/>
                <a:gd name="T3" fmla="*/ 235 h 238"/>
                <a:gd name="T4" fmla="*/ 89 w 122"/>
                <a:gd name="T5" fmla="*/ 237 h 238"/>
                <a:gd name="T6" fmla="*/ 120 w 122"/>
                <a:gd name="T7" fmla="*/ 145 h 238"/>
                <a:gd name="T8" fmla="*/ 97 w 122"/>
                <a:gd name="T9" fmla="*/ 74 h 238"/>
                <a:gd name="T10" fmla="*/ 86 w 122"/>
                <a:gd name="T11" fmla="*/ 13 h 238"/>
                <a:gd name="T12" fmla="*/ 86 w 122"/>
                <a:gd name="T13" fmla="*/ 0 h 238"/>
                <a:gd name="T14" fmla="*/ 0 w 122"/>
                <a:gd name="T15" fmla="*/ 19 h 238"/>
                <a:gd name="T16" fmla="*/ 26 w 122"/>
                <a:gd name="T17" fmla="*/ 116 h 238"/>
                <a:gd name="T18" fmla="*/ 27 w 122"/>
                <a:gd name="T19" fmla="*/ 1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38">
                  <a:moveTo>
                    <a:pt x="27" y="147"/>
                  </a:moveTo>
                  <a:cubicBezTo>
                    <a:pt x="32" y="185"/>
                    <a:pt x="46" y="218"/>
                    <a:pt x="82" y="235"/>
                  </a:cubicBezTo>
                  <a:cubicBezTo>
                    <a:pt x="83" y="235"/>
                    <a:pt x="87" y="238"/>
                    <a:pt x="89" y="237"/>
                  </a:cubicBezTo>
                  <a:cubicBezTo>
                    <a:pt x="122" y="222"/>
                    <a:pt x="122" y="176"/>
                    <a:pt x="120" y="145"/>
                  </a:cubicBezTo>
                  <a:cubicBezTo>
                    <a:pt x="118" y="119"/>
                    <a:pt x="104" y="98"/>
                    <a:pt x="97" y="74"/>
                  </a:cubicBezTo>
                  <a:cubicBezTo>
                    <a:pt x="91" y="55"/>
                    <a:pt x="88" y="34"/>
                    <a:pt x="86" y="13"/>
                  </a:cubicBezTo>
                  <a:cubicBezTo>
                    <a:pt x="86" y="13"/>
                    <a:pt x="85" y="0"/>
                    <a:pt x="86" y="0"/>
                  </a:cubicBezTo>
                  <a:cubicBezTo>
                    <a:pt x="86" y="0"/>
                    <a:pt x="0" y="19"/>
                    <a:pt x="0" y="19"/>
                  </a:cubicBezTo>
                  <a:cubicBezTo>
                    <a:pt x="13" y="49"/>
                    <a:pt x="25" y="84"/>
                    <a:pt x="26" y="116"/>
                  </a:cubicBezTo>
                  <a:cubicBezTo>
                    <a:pt x="26" y="124"/>
                    <a:pt x="26" y="139"/>
                    <a:pt x="27" y="147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5522119" y="6375401"/>
              <a:ext cx="188913" cy="231775"/>
            </a:xfrm>
            <a:custGeom>
              <a:avLst/>
              <a:gdLst>
                <a:gd name="T0" fmla="*/ 108 w 125"/>
                <a:gd name="T1" fmla="*/ 33 h 153"/>
                <a:gd name="T2" fmla="*/ 78 w 125"/>
                <a:gd name="T3" fmla="*/ 141 h 153"/>
                <a:gd name="T4" fmla="*/ 5 w 125"/>
                <a:gd name="T5" fmla="*/ 57 h 153"/>
                <a:gd name="T6" fmla="*/ 4 w 125"/>
                <a:gd name="T7" fmla="*/ 20 h 153"/>
                <a:gd name="T8" fmla="*/ 14 w 125"/>
                <a:gd name="T9" fmla="*/ 54 h 153"/>
                <a:gd name="T10" fmla="*/ 65 w 125"/>
                <a:gd name="T11" fmla="*/ 83 h 153"/>
                <a:gd name="T12" fmla="*/ 97 w 125"/>
                <a:gd name="T13" fmla="*/ 36 h 153"/>
                <a:gd name="T14" fmla="*/ 94 w 125"/>
                <a:gd name="T15" fmla="*/ 0 h 153"/>
                <a:gd name="T16" fmla="*/ 108 w 125"/>
                <a:gd name="T17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53">
                  <a:moveTo>
                    <a:pt x="108" y="33"/>
                  </a:moveTo>
                  <a:cubicBezTo>
                    <a:pt x="125" y="132"/>
                    <a:pt x="78" y="141"/>
                    <a:pt x="78" y="141"/>
                  </a:cubicBezTo>
                  <a:cubicBezTo>
                    <a:pt x="27" y="153"/>
                    <a:pt x="5" y="57"/>
                    <a:pt x="5" y="57"/>
                  </a:cubicBezTo>
                  <a:cubicBezTo>
                    <a:pt x="0" y="38"/>
                    <a:pt x="4" y="20"/>
                    <a:pt x="4" y="20"/>
                  </a:cubicBezTo>
                  <a:cubicBezTo>
                    <a:pt x="4" y="33"/>
                    <a:pt x="14" y="54"/>
                    <a:pt x="14" y="54"/>
                  </a:cubicBezTo>
                  <a:cubicBezTo>
                    <a:pt x="26" y="73"/>
                    <a:pt x="43" y="88"/>
                    <a:pt x="65" y="83"/>
                  </a:cubicBezTo>
                  <a:cubicBezTo>
                    <a:pt x="65" y="83"/>
                    <a:pt x="91" y="78"/>
                    <a:pt x="97" y="36"/>
                  </a:cubicBezTo>
                  <a:cubicBezTo>
                    <a:pt x="97" y="36"/>
                    <a:pt x="97" y="14"/>
                    <a:pt x="94" y="0"/>
                  </a:cubicBezTo>
                  <a:cubicBezTo>
                    <a:pt x="94" y="0"/>
                    <a:pt x="102" y="10"/>
                    <a:pt x="108" y="33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5133181" y="4849813"/>
              <a:ext cx="484188" cy="1365250"/>
            </a:xfrm>
            <a:custGeom>
              <a:avLst/>
              <a:gdLst>
                <a:gd name="T0" fmla="*/ 8 w 320"/>
                <a:gd name="T1" fmla="*/ 69 h 901"/>
                <a:gd name="T2" fmla="*/ 40 w 320"/>
                <a:gd name="T3" fmla="*/ 18 h 901"/>
                <a:gd name="T4" fmla="*/ 90 w 320"/>
                <a:gd name="T5" fmla="*/ 1 h 901"/>
                <a:gd name="T6" fmla="*/ 201 w 320"/>
                <a:gd name="T7" fmla="*/ 145 h 901"/>
                <a:gd name="T8" fmla="*/ 228 w 320"/>
                <a:gd name="T9" fmla="*/ 362 h 901"/>
                <a:gd name="T10" fmla="*/ 287 w 320"/>
                <a:gd name="T11" fmla="*/ 601 h 901"/>
                <a:gd name="T12" fmla="*/ 320 w 320"/>
                <a:gd name="T13" fmla="*/ 881 h 901"/>
                <a:gd name="T14" fmla="*/ 234 w 320"/>
                <a:gd name="T15" fmla="*/ 901 h 901"/>
                <a:gd name="T16" fmla="*/ 162 w 320"/>
                <a:gd name="T17" fmla="*/ 700 h 901"/>
                <a:gd name="T18" fmla="*/ 93 w 320"/>
                <a:gd name="T19" fmla="*/ 400 h 901"/>
                <a:gd name="T20" fmla="*/ 16 w 320"/>
                <a:gd name="T21" fmla="*/ 184 h 901"/>
                <a:gd name="T22" fmla="*/ 8 w 320"/>
                <a:gd name="T23" fmla="*/ 69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901">
                  <a:moveTo>
                    <a:pt x="8" y="69"/>
                  </a:moveTo>
                  <a:cubicBezTo>
                    <a:pt x="12" y="49"/>
                    <a:pt x="22" y="31"/>
                    <a:pt x="40" y="18"/>
                  </a:cubicBezTo>
                  <a:cubicBezTo>
                    <a:pt x="55" y="8"/>
                    <a:pt x="72" y="0"/>
                    <a:pt x="90" y="1"/>
                  </a:cubicBezTo>
                  <a:cubicBezTo>
                    <a:pt x="168" y="6"/>
                    <a:pt x="188" y="82"/>
                    <a:pt x="201" y="145"/>
                  </a:cubicBezTo>
                  <a:cubicBezTo>
                    <a:pt x="219" y="234"/>
                    <a:pt x="207" y="244"/>
                    <a:pt x="228" y="362"/>
                  </a:cubicBezTo>
                  <a:cubicBezTo>
                    <a:pt x="239" y="426"/>
                    <a:pt x="277" y="537"/>
                    <a:pt x="287" y="601"/>
                  </a:cubicBezTo>
                  <a:cubicBezTo>
                    <a:pt x="303" y="692"/>
                    <a:pt x="310" y="789"/>
                    <a:pt x="320" y="881"/>
                  </a:cubicBezTo>
                  <a:cubicBezTo>
                    <a:pt x="234" y="901"/>
                    <a:pt x="234" y="901"/>
                    <a:pt x="234" y="901"/>
                  </a:cubicBezTo>
                  <a:cubicBezTo>
                    <a:pt x="209" y="836"/>
                    <a:pt x="183" y="766"/>
                    <a:pt x="162" y="700"/>
                  </a:cubicBezTo>
                  <a:cubicBezTo>
                    <a:pt x="118" y="568"/>
                    <a:pt x="134" y="553"/>
                    <a:pt x="93" y="400"/>
                  </a:cubicBezTo>
                  <a:cubicBezTo>
                    <a:pt x="83" y="360"/>
                    <a:pt x="23" y="225"/>
                    <a:pt x="16" y="184"/>
                  </a:cubicBezTo>
                  <a:cubicBezTo>
                    <a:pt x="9" y="150"/>
                    <a:pt x="0" y="106"/>
                    <a:pt x="8" y="69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5793581" y="6170613"/>
              <a:ext cx="185738" cy="360362"/>
            </a:xfrm>
            <a:custGeom>
              <a:avLst/>
              <a:gdLst>
                <a:gd name="T0" fmla="*/ 27 w 122"/>
                <a:gd name="T1" fmla="*/ 148 h 238"/>
                <a:gd name="T2" fmla="*/ 82 w 122"/>
                <a:gd name="T3" fmla="*/ 235 h 238"/>
                <a:gd name="T4" fmla="*/ 89 w 122"/>
                <a:gd name="T5" fmla="*/ 237 h 238"/>
                <a:gd name="T6" fmla="*/ 120 w 122"/>
                <a:gd name="T7" fmla="*/ 145 h 238"/>
                <a:gd name="T8" fmla="*/ 97 w 122"/>
                <a:gd name="T9" fmla="*/ 75 h 238"/>
                <a:gd name="T10" fmla="*/ 87 w 122"/>
                <a:gd name="T11" fmla="*/ 13 h 238"/>
                <a:gd name="T12" fmla="*/ 86 w 122"/>
                <a:gd name="T13" fmla="*/ 0 h 238"/>
                <a:gd name="T14" fmla="*/ 0 w 122"/>
                <a:gd name="T15" fmla="*/ 20 h 238"/>
                <a:gd name="T16" fmla="*/ 26 w 122"/>
                <a:gd name="T17" fmla="*/ 116 h 238"/>
                <a:gd name="T18" fmla="*/ 27 w 122"/>
                <a:gd name="T19" fmla="*/ 14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38">
                  <a:moveTo>
                    <a:pt x="27" y="148"/>
                  </a:moveTo>
                  <a:cubicBezTo>
                    <a:pt x="32" y="185"/>
                    <a:pt x="46" y="218"/>
                    <a:pt x="82" y="235"/>
                  </a:cubicBezTo>
                  <a:cubicBezTo>
                    <a:pt x="83" y="236"/>
                    <a:pt x="87" y="238"/>
                    <a:pt x="89" y="237"/>
                  </a:cubicBezTo>
                  <a:cubicBezTo>
                    <a:pt x="122" y="222"/>
                    <a:pt x="122" y="176"/>
                    <a:pt x="120" y="145"/>
                  </a:cubicBezTo>
                  <a:cubicBezTo>
                    <a:pt x="118" y="120"/>
                    <a:pt x="104" y="98"/>
                    <a:pt x="97" y="75"/>
                  </a:cubicBezTo>
                  <a:cubicBezTo>
                    <a:pt x="91" y="55"/>
                    <a:pt x="88" y="34"/>
                    <a:pt x="87" y="13"/>
                  </a:cubicBezTo>
                  <a:cubicBezTo>
                    <a:pt x="87" y="13"/>
                    <a:pt x="85" y="0"/>
                    <a:pt x="86" y="0"/>
                  </a:cubicBezTo>
                  <a:cubicBezTo>
                    <a:pt x="86" y="0"/>
                    <a:pt x="0" y="20"/>
                    <a:pt x="0" y="20"/>
                  </a:cubicBezTo>
                  <a:cubicBezTo>
                    <a:pt x="13" y="49"/>
                    <a:pt x="25" y="84"/>
                    <a:pt x="26" y="116"/>
                  </a:cubicBezTo>
                  <a:cubicBezTo>
                    <a:pt x="27" y="124"/>
                    <a:pt x="26" y="139"/>
                    <a:pt x="27" y="148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5828506" y="6362701"/>
              <a:ext cx="188913" cy="231775"/>
            </a:xfrm>
            <a:custGeom>
              <a:avLst/>
              <a:gdLst>
                <a:gd name="T0" fmla="*/ 108 w 125"/>
                <a:gd name="T1" fmla="*/ 33 h 153"/>
                <a:gd name="T2" fmla="*/ 79 w 125"/>
                <a:gd name="T3" fmla="*/ 141 h 153"/>
                <a:gd name="T4" fmla="*/ 5 w 125"/>
                <a:gd name="T5" fmla="*/ 57 h 153"/>
                <a:gd name="T6" fmla="*/ 4 w 125"/>
                <a:gd name="T7" fmla="*/ 21 h 153"/>
                <a:gd name="T8" fmla="*/ 15 w 125"/>
                <a:gd name="T9" fmla="*/ 55 h 153"/>
                <a:gd name="T10" fmla="*/ 65 w 125"/>
                <a:gd name="T11" fmla="*/ 83 h 153"/>
                <a:gd name="T12" fmla="*/ 97 w 125"/>
                <a:gd name="T13" fmla="*/ 36 h 153"/>
                <a:gd name="T14" fmla="*/ 94 w 125"/>
                <a:gd name="T15" fmla="*/ 0 h 153"/>
                <a:gd name="T16" fmla="*/ 108 w 125"/>
                <a:gd name="T17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53">
                  <a:moveTo>
                    <a:pt x="108" y="33"/>
                  </a:moveTo>
                  <a:cubicBezTo>
                    <a:pt x="125" y="132"/>
                    <a:pt x="79" y="141"/>
                    <a:pt x="79" y="141"/>
                  </a:cubicBezTo>
                  <a:cubicBezTo>
                    <a:pt x="27" y="153"/>
                    <a:pt x="5" y="57"/>
                    <a:pt x="5" y="57"/>
                  </a:cubicBezTo>
                  <a:cubicBezTo>
                    <a:pt x="0" y="38"/>
                    <a:pt x="4" y="21"/>
                    <a:pt x="4" y="21"/>
                  </a:cubicBezTo>
                  <a:cubicBezTo>
                    <a:pt x="4" y="33"/>
                    <a:pt x="15" y="55"/>
                    <a:pt x="15" y="55"/>
                  </a:cubicBezTo>
                  <a:cubicBezTo>
                    <a:pt x="26" y="73"/>
                    <a:pt x="43" y="88"/>
                    <a:pt x="65" y="83"/>
                  </a:cubicBezTo>
                  <a:cubicBezTo>
                    <a:pt x="65" y="83"/>
                    <a:pt x="91" y="78"/>
                    <a:pt x="97" y="36"/>
                  </a:cubicBezTo>
                  <a:cubicBezTo>
                    <a:pt x="97" y="36"/>
                    <a:pt x="97" y="15"/>
                    <a:pt x="94" y="0"/>
                  </a:cubicBezTo>
                  <a:cubicBezTo>
                    <a:pt x="94" y="0"/>
                    <a:pt x="102" y="11"/>
                    <a:pt x="108" y="33"/>
                  </a:cubicBezTo>
                  <a:close/>
                </a:path>
              </a:pathLst>
            </a:custGeom>
            <a:solidFill>
              <a:srgbClr val="3B2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5439569" y="4840288"/>
              <a:ext cx="484188" cy="1362075"/>
            </a:xfrm>
            <a:custGeom>
              <a:avLst/>
              <a:gdLst>
                <a:gd name="T0" fmla="*/ 8 w 320"/>
                <a:gd name="T1" fmla="*/ 68 h 900"/>
                <a:gd name="T2" fmla="*/ 40 w 320"/>
                <a:gd name="T3" fmla="*/ 18 h 900"/>
                <a:gd name="T4" fmla="*/ 90 w 320"/>
                <a:gd name="T5" fmla="*/ 1 h 900"/>
                <a:gd name="T6" fmla="*/ 201 w 320"/>
                <a:gd name="T7" fmla="*/ 144 h 900"/>
                <a:gd name="T8" fmla="*/ 228 w 320"/>
                <a:gd name="T9" fmla="*/ 361 h 900"/>
                <a:gd name="T10" fmla="*/ 288 w 320"/>
                <a:gd name="T11" fmla="*/ 600 h 900"/>
                <a:gd name="T12" fmla="*/ 320 w 320"/>
                <a:gd name="T13" fmla="*/ 881 h 900"/>
                <a:gd name="T14" fmla="*/ 235 w 320"/>
                <a:gd name="T15" fmla="*/ 900 h 900"/>
                <a:gd name="T16" fmla="*/ 162 w 320"/>
                <a:gd name="T17" fmla="*/ 699 h 900"/>
                <a:gd name="T18" fmla="*/ 93 w 320"/>
                <a:gd name="T19" fmla="*/ 399 h 900"/>
                <a:gd name="T20" fmla="*/ 16 w 320"/>
                <a:gd name="T21" fmla="*/ 183 h 900"/>
                <a:gd name="T22" fmla="*/ 8 w 320"/>
                <a:gd name="T23" fmla="*/ 6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900">
                  <a:moveTo>
                    <a:pt x="8" y="68"/>
                  </a:moveTo>
                  <a:cubicBezTo>
                    <a:pt x="12" y="48"/>
                    <a:pt x="22" y="30"/>
                    <a:pt x="40" y="18"/>
                  </a:cubicBezTo>
                  <a:cubicBezTo>
                    <a:pt x="55" y="7"/>
                    <a:pt x="72" y="0"/>
                    <a:pt x="90" y="1"/>
                  </a:cubicBezTo>
                  <a:cubicBezTo>
                    <a:pt x="168" y="5"/>
                    <a:pt x="188" y="81"/>
                    <a:pt x="201" y="144"/>
                  </a:cubicBezTo>
                  <a:cubicBezTo>
                    <a:pt x="219" y="233"/>
                    <a:pt x="207" y="243"/>
                    <a:pt x="228" y="361"/>
                  </a:cubicBezTo>
                  <a:cubicBezTo>
                    <a:pt x="239" y="425"/>
                    <a:pt x="277" y="536"/>
                    <a:pt x="288" y="600"/>
                  </a:cubicBezTo>
                  <a:cubicBezTo>
                    <a:pt x="303" y="692"/>
                    <a:pt x="310" y="788"/>
                    <a:pt x="320" y="881"/>
                  </a:cubicBezTo>
                  <a:cubicBezTo>
                    <a:pt x="235" y="900"/>
                    <a:pt x="235" y="900"/>
                    <a:pt x="235" y="900"/>
                  </a:cubicBezTo>
                  <a:cubicBezTo>
                    <a:pt x="209" y="835"/>
                    <a:pt x="183" y="765"/>
                    <a:pt x="162" y="699"/>
                  </a:cubicBezTo>
                  <a:cubicBezTo>
                    <a:pt x="118" y="567"/>
                    <a:pt x="134" y="552"/>
                    <a:pt x="93" y="399"/>
                  </a:cubicBezTo>
                  <a:cubicBezTo>
                    <a:pt x="83" y="359"/>
                    <a:pt x="24" y="224"/>
                    <a:pt x="16" y="183"/>
                  </a:cubicBezTo>
                  <a:cubicBezTo>
                    <a:pt x="9" y="149"/>
                    <a:pt x="0" y="105"/>
                    <a:pt x="8" y="68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73"/>
            <p:cNvSpPr>
              <a:spLocks noChangeShapeType="1"/>
            </p:cNvSpPr>
            <p:nvPr/>
          </p:nvSpPr>
          <p:spPr bwMode="auto">
            <a:xfrm>
              <a:off x="5590381" y="41021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74"/>
            <p:cNvSpPr>
              <a:spLocks noChangeShapeType="1"/>
            </p:cNvSpPr>
            <p:nvPr/>
          </p:nvSpPr>
          <p:spPr bwMode="auto">
            <a:xfrm>
              <a:off x="5590381" y="41021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5344319" y="3867151"/>
              <a:ext cx="503238" cy="222250"/>
            </a:xfrm>
            <a:custGeom>
              <a:avLst/>
              <a:gdLst>
                <a:gd name="T0" fmla="*/ 0 w 332"/>
                <a:gd name="T1" fmla="*/ 146 h 146"/>
                <a:gd name="T2" fmla="*/ 332 w 332"/>
                <a:gd name="T3" fmla="*/ 146 h 146"/>
                <a:gd name="T4" fmla="*/ 267 w 332"/>
                <a:gd name="T5" fmla="*/ 2 h 146"/>
                <a:gd name="T6" fmla="*/ 255 w 332"/>
                <a:gd name="T7" fmla="*/ 0 h 146"/>
                <a:gd name="T8" fmla="*/ 161 w 332"/>
                <a:gd name="T9" fmla="*/ 137 h 146"/>
                <a:gd name="T10" fmla="*/ 64 w 332"/>
                <a:gd name="T11" fmla="*/ 0 h 146"/>
                <a:gd name="T12" fmla="*/ 52 w 332"/>
                <a:gd name="T13" fmla="*/ 2 h 146"/>
                <a:gd name="T14" fmla="*/ 0 w 3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146">
                  <a:moveTo>
                    <a:pt x="0" y="146"/>
                  </a:move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216" y="94"/>
                    <a:pt x="267" y="2"/>
                  </a:cubicBezTo>
                  <a:cubicBezTo>
                    <a:pt x="242" y="0"/>
                    <a:pt x="280" y="3"/>
                    <a:pt x="255" y="0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4"/>
                    <a:pt x="75" y="0"/>
                    <a:pt x="52" y="2"/>
                  </a:cubicBezTo>
                  <a:cubicBezTo>
                    <a:pt x="52" y="2"/>
                    <a:pt x="66" y="83"/>
                    <a:pt x="0" y="146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5291931" y="4089401"/>
              <a:ext cx="601663" cy="671512"/>
            </a:xfrm>
            <a:custGeom>
              <a:avLst/>
              <a:gdLst>
                <a:gd name="T0" fmla="*/ 367 w 398"/>
                <a:gd name="T1" fmla="*/ 0 h 444"/>
                <a:gd name="T2" fmla="*/ 35 w 398"/>
                <a:gd name="T3" fmla="*/ 0 h 444"/>
                <a:gd name="T4" fmla="*/ 57 w 398"/>
                <a:gd name="T5" fmla="*/ 169 h 444"/>
                <a:gd name="T6" fmla="*/ 17 w 398"/>
                <a:gd name="T7" fmla="*/ 444 h 444"/>
                <a:gd name="T8" fmla="*/ 376 w 398"/>
                <a:gd name="T9" fmla="*/ 444 h 444"/>
                <a:gd name="T10" fmla="*/ 335 w 398"/>
                <a:gd name="T11" fmla="*/ 172 h 444"/>
                <a:gd name="T12" fmla="*/ 367 w 39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44">
                  <a:moveTo>
                    <a:pt x="36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0" y="59"/>
                    <a:pt x="57" y="169"/>
                  </a:cubicBezTo>
                  <a:cubicBezTo>
                    <a:pt x="69" y="362"/>
                    <a:pt x="17" y="444"/>
                    <a:pt x="17" y="444"/>
                  </a:cubicBezTo>
                  <a:cubicBezTo>
                    <a:pt x="376" y="444"/>
                    <a:pt x="376" y="444"/>
                    <a:pt x="376" y="444"/>
                  </a:cubicBezTo>
                  <a:cubicBezTo>
                    <a:pt x="330" y="362"/>
                    <a:pt x="327" y="258"/>
                    <a:pt x="335" y="172"/>
                  </a:cubicBezTo>
                  <a:cubicBezTo>
                    <a:pt x="335" y="172"/>
                    <a:pt x="398" y="91"/>
                    <a:pt x="367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280819" y="4089401"/>
              <a:ext cx="608013" cy="260350"/>
            </a:xfrm>
            <a:custGeom>
              <a:avLst/>
              <a:gdLst>
                <a:gd name="T0" fmla="*/ 342 w 402"/>
                <a:gd name="T1" fmla="*/ 172 h 172"/>
                <a:gd name="T2" fmla="*/ 374 w 402"/>
                <a:gd name="T3" fmla="*/ 0 h 172"/>
                <a:gd name="T4" fmla="*/ 42 w 402"/>
                <a:gd name="T5" fmla="*/ 0 h 172"/>
                <a:gd name="T6" fmla="*/ 64 w 402"/>
                <a:gd name="T7" fmla="*/ 16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172">
                  <a:moveTo>
                    <a:pt x="342" y="172"/>
                  </a:moveTo>
                  <a:cubicBezTo>
                    <a:pt x="342" y="172"/>
                    <a:pt x="402" y="108"/>
                    <a:pt x="37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0" y="84"/>
                    <a:pt x="64" y="169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380831" y="4803776"/>
              <a:ext cx="360363" cy="339725"/>
            </a:xfrm>
            <a:custGeom>
              <a:avLst/>
              <a:gdLst>
                <a:gd name="T0" fmla="*/ 58 w 238"/>
                <a:gd name="T1" fmla="*/ 225 h 225"/>
                <a:gd name="T2" fmla="*/ 54 w 238"/>
                <a:gd name="T3" fmla="*/ 44 h 225"/>
                <a:gd name="T4" fmla="*/ 128 w 238"/>
                <a:gd name="T5" fmla="*/ 9 h 225"/>
                <a:gd name="T6" fmla="*/ 229 w 238"/>
                <a:gd name="T7" fmla="*/ 87 h 225"/>
                <a:gd name="T8" fmla="*/ 236 w 238"/>
                <a:gd name="T9" fmla="*/ 143 h 225"/>
                <a:gd name="T10" fmla="*/ 117 w 238"/>
                <a:gd name="T11" fmla="*/ 34 h 225"/>
                <a:gd name="T12" fmla="*/ 58 w 238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25">
                  <a:moveTo>
                    <a:pt x="58" y="225"/>
                  </a:moveTo>
                  <a:cubicBezTo>
                    <a:pt x="58" y="225"/>
                    <a:pt x="0" y="99"/>
                    <a:pt x="54" y="44"/>
                  </a:cubicBezTo>
                  <a:cubicBezTo>
                    <a:pt x="54" y="44"/>
                    <a:pt x="80" y="13"/>
                    <a:pt x="128" y="9"/>
                  </a:cubicBezTo>
                  <a:cubicBezTo>
                    <a:pt x="128" y="9"/>
                    <a:pt x="211" y="0"/>
                    <a:pt x="229" y="87"/>
                  </a:cubicBezTo>
                  <a:cubicBezTo>
                    <a:pt x="229" y="87"/>
                    <a:pt x="238" y="120"/>
                    <a:pt x="236" y="143"/>
                  </a:cubicBezTo>
                  <a:cubicBezTo>
                    <a:pt x="236" y="143"/>
                    <a:pt x="213" y="22"/>
                    <a:pt x="117" y="34"/>
                  </a:cubicBezTo>
                  <a:cubicBezTo>
                    <a:pt x="117" y="34"/>
                    <a:pt x="18" y="47"/>
                    <a:pt x="58" y="225"/>
                  </a:cubicBezTo>
                  <a:close/>
                </a:path>
              </a:pathLst>
            </a:custGeom>
            <a:solidFill>
              <a:srgbClr val="9F2E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071269" y="4819651"/>
              <a:ext cx="358775" cy="341312"/>
            </a:xfrm>
            <a:custGeom>
              <a:avLst/>
              <a:gdLst>
                <a:gd name="T0" fmla="*/ 58 w 238"/>
                <a:gd name="T1" fmla="*/ 225 h 225"/>
                <a:gd name="T2" fmla="*/ 54 w 238"/>
                <a:gd name="T3" fmla="*/ 44 h 225"/>
                <a:gd name="T4" fmla="*/ 127 w 238"/>
                <a:gd name="T5" fmla="*/ 9 h 225"/>
                <a:gd name="T6" fmla="*/ 229 w 238"/>
                <a:gd name="T7" fmla="*/ 87 h 225"/>
                <a:gd name="T8" fmla="*/ 235 w 238"/>
                <a:gd name="T9" fmla="*/ 143 h 225"/>
                <a:gd name="T10" fmla="*/ 117 w 238"/>
                <a:gd name="T11" fmla="*/ 34 h 225"/>
                <a:gd name="T12" fmla="*/ 58 w 238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25">
                  <a:moveTo>
                    <a:pt x="58" y="225"/>
                  </a:moveTo>
                  <a:cubicBezTo>
                    <a:pt x="58" y="225"/>
                    <a:pt x="0" y="99"/>
                    <a:pt x="54" y="44"/>
                  </a:cubicBezTo>
                  <a:cubicBezTo>
                    <a:pt x="54" y="44"/>
                    <a:pt x="80" y="13"/>
                    <a:pt x="127" y="9"/>
                  </a:cubicBezTo>
                  <a:cubicBezTo>
                    <a:pt x="127" y="9"/>
                    <a:pt x="211" y="0"/>
                    <a:pt x="229" y="87"/>
                  </a:cubicBezTo>
                  <a:cubicBezTo>
                    <a:pt x="229" y="87"/>
                    <a:pt x="238" y="120"/>
                    <a:pt x="235" y="143"/>
                  </a:cubicBezTo>
                  <a:cubicBezTo>
                    <a:pt x="235" y="143"/>
                    <a:pt x="212" y="22"/>
                    <a:pt x="117" y="34"/>
                  </a:cubicBezTo>
                  <a:cubicBezTo>
                    <a:pt x="117" y="34"/>
                    <a:pt x="18" y="46"/>
                    <a:pt x="58" y="225"/>
                  </a:cubicBezTo>
                  <a:close/>
                </a:path>
              </a:pathLst>
            </a:custGeom>
            <a:solidFill>
              <a:srgbClr val="9F2E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720556" y="3424238"/>
              <a:ext cx="306388" cy="747712"/>
            </a:xfrm>
            <a:custGeom>
              <a:avLst/>
              <a:gdLst>
                <a:gd name="T0" fmla="*/ 103 w 203"/>
                <a:gd name="T1" fmla="*/ 0 h 494"/>
                <a:gd name="T2" fmla="*/ 203 w 203"/>
                <a:gd name="T3" fmla="*/ 458 h 494"/>
                <a:gd name="T4" fmla="*/ 6 w 203"/>
                <a:gd name="T5" fmla="*/ 337 h 494"/>
                <a:gd name="T6" fmla="*/ 49 w 203"/>
                <a:gd name="T7" fmla="*/ 119 h 494"/>
                <a:gd name="T8" fmla="*/ 103 w 20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494">
                  <a:moveTo>
                    <a:pt x="103" y="0"/>
                  </a:moveTo>
                  <a:cubicBezTo>
                    <a:pt x="103" y="0"/>
                    <a:pt x="26" y="322"/>
                    <a:pt x="203" y="458"/>
                  </a:cubicBezTo>
                  <a:cubicBezTo>
                    <a:pt x="203" y="458"/>
                    <a:pt x="1" y="494"/>
                    <a:pt x="6" y="337"/>
                  </a:cubicBezTo>
                  <a:cubicBezTo>
                    <a:pt x="6" y="337"/>
                    <a:pt x="0" y="260"/>
                    <a:pt x="49" y="119"/>
                  </a:cubicBezTo>
                  <a:cubicBezTo>
                    <a:pt x="49" y="119"/>
                    <a:pt x="83" y="86"/>
                    <a:pt x="103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098256" y="2873376"/>
              <a:ext cx="469900" cy="1287462"/>
            </a:xfrm>
            <a:custGeom>
              <a:avLst/>
              <a:gdLst>
                <a:gd name="T0" fmla="*/ 295 w 311"/>
                <a:gd name="T1" fmla="*/ 0 h 850"/>
                <a:gd name="T2" fmla="*/ 94 w 311"/>
                <a:gd name="T3" fmla="*/ 267 h 850"/>
                <a:gd name="T4" fmla="*/ 86 w 311"/>
                <a:gd name="T5" fmla="*/ 643 h 850"/>
                <a:gd name="T6" fmla="*/ 0 w 311"/>
                <a:gd name="T7" fmla="*/ 790 h 850"/>
                <a:gd name="T8" fmla="*/ 175 w 311"/>
                <a:gd name="T9" fmla="*/ 790 h 850"/>
                <a:gd name="T10" fmla="*/ 163 w 311"/>
                <a:gd name="T11" fmla="*/ 317 h 850"/>
                <a:gd name="T12" fmla="*/ 311 w 311"/>
                <a:gd name="T13" fmla="*/ 90 h 850"/>
                <a:gd name="T14" fmla="*/ 295 w 311"/>
                <a:gd name="T1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850">
                  <a:moveTo>
                    <a:pt x="295" y="0"/>
                  </a:moveTo>
                  <a:cubicBezTo>
                    <a:pt x="295" y="0"/>
                    <a:pt x="68" y="19"/>
                    <a:pt x="94" y="267"/>
                  </a:cubicBezTo>
                  <a:cubicBezTo>
                    <a:pt x="94" y="267"/>
                    <a:pt x="110" y="557"/>
                    <a:pt x="86" y="643"/>
                  </a:cubicBezTo>
                  <a:cubicBezTo>
                    <a:pt x="86" y="643"/>
                    <a:pt x="58" y="750"/>
                    <a:pt x="0" y="790"/>
                  </a:cubicBezTo>
                  <a:cubicBezTo>
                    <a:pt x="0" y="790"/>
                    <a:pt x="73" y="850"/>
                    <a:pt x="175" y="790"/>
                  </a:cubicBezTo>
                  <a:cubicBezTo>
                    <a:pt x="175" y="790"/>
                    <a:pt x="234" y="679"/>
                    <a:pt x="163" y="317"/>
                  </a:cubicBezTo>
                  <a:cubicBezTo>
                    <a:pt x="163" y="317"/>
                    <a:pt x="107" y="89"/>
                    <a:pt x="311" y="90"/>
                  </a:cubicBezTo>
                  <a:cubicBezTo>
                    <a:pt x="311" y="90"/>
                    <a:pt x="282" y="29"/>
                    <a:pt x="295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361781" y="2865438"/>
              <a:ext cx="631825" cy="439737"/>
            </a:xfrm>
            <a:custGeom>
              <a:avLst/>
              <a:gdLst>
                <a:gd name="T0" fmla="*/ 77 w 418"/>
                <a:gd name="T1" fmla="*/ 103 h 290"/>
                <a:gd name="T2" fmla="*/ 348 w 418"/>
                <a:gd name="T3" fmla="*/ 290 h 290"/>
                <a:gd name="T4" fmla="*/ 121 w 418"/>
                <a:gd name="T5" fmla="*/ 5 h 290"/>
                <a:gd name="T6" fmla="*/ 77 w 418"/>
                <a:gd name="T7" fmla="*/ 10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290">
                  <a:moveTo>
                    <a:pt x="77" y="103"/>
                  </a:moveTo>
                  <a:cubicBezTo>
                    <a:pt x="77" y="103"/>
                    <a:pt x="137" y="229"/>
                    <a:pt x="348" y="290"/>
                  </a:cubicBezTo>
                  <a:cubicBezTo>
                    <a:pt x="348" y="290"/>
                    <a:pt x="418" y="5"/>
                    <a:pt x="121" y="5"/>
                  </a:cubicBezTo>
                  <a:cubicBezTo>
                    <a:pt x="121" y="5"/>
                    <a:pt x="0" y="0"/>
                    <a:pt x="77" y="103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131594" y="4117976"/>
              <a:ext cx="919163" cy="552450"/>
            </a:xfrm>
            <a:custGeom>
              <a:avLst/>
              <a:gdLst>
                <a:gd name="T0" fmla="*/ 577 w 608"/>
                <a:gd name="T1" fmla="*/ 328 h 365"/>
                <a:gd name="T2" fmla="*/ 539 w 608"/>
                <a:gd name="T3" fmla="*/ 365 h 365"/>
                <a:gd name="T4" fmla="*/ 69 w 608"/>
                <a:gd name="T5" fmla="*/ 365 h 365"/>
                <a:gd name="T6" fmla="*/ 31 w 608"/>
                <a:gd name="T7" fmla="*/ 328 h 365"/>
                <a:gd name="T8" fmla="*/ 0 w 608"/>
                <a:gd name="T9" fmla="*/ 37 h 365"/>
                <a:gd name="T10" fmla="*/ 37 w 608"/>
                <a:gd name="T11" fmla="*/ 0 h 365"/>
                <a:gd name="T12" fmla="*/ 570 w 608"/>
                <a:gd name="T13" fmla="*/ 0 h 365"/>
                <a:gd name="T14" fmla="*/ 608 w 608"/>
                <a:gd name="T15" fmla="*/ 37 h 365"/>
                <a:gd name="T16" fmla="*/ 577 w 608"/>
                <a:gd name="T17" fmla="*/ 32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365">
                  <a:moveTo>
                    <a:pt x="577" y="328"/>
                  </a:moveTo>
                  <a:cubicBezTo>
                    <a:pt x="577" y="348"/>
                    <a:pt x="560" y="365"/>
                    <a:pt x="539" y="365"/>
                  </a:cubicBezTo>
                  <a:cubicBezTo>
                    <a:pt x="69" y="365"/>
                    <a:pt x="69" y="365"/>
                    <a:pt x="69" y="365"/>
                  </a:cubicBezTo>
                  <a:cubicBezTo>
                    <a:pt x="48" y="365"/>
                    <a:pt x="31" y="348"/>
                    <a:pt x="31" y="32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91" y="0"/>
                    <a:pt x="608" y="17"/>
                    <a:pt x="608" y="37"/>
                  </a:cubicBezTo>
                  <a:lnTo>
                    <a:pt x="577" y="32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161756" y="4160838"/>
              <a:ext cx="858838" cy="509587"/>
            </a:xfrm>
            <a:custGeom>
              <a:avLst/>
              <a:gdLst>
                <a:gd name="T0" fmla="*/ 537 w 568"/>
                <a:gd name="T1" fmla="*/ 302 h 337"/>
                <a:gd name="T2" fmla="*/ 502 w 568"/>
                <a:gd name="T3" fmla="*/ 337 h 337"/>
                <a:gd name="T4" fmla="*/ 66 w 568"/>
                <a:gd name="T5" fmla="*/ 337 h 337"/>
                <a:gd name="T6" fmla="*/ 31 w 568"/>
                <a:gd name="T7" fmla="*/ 302 h 337"/>
                <a:gd name="T8" fmla="*/ 0 w 568"/>
                <a:gd name="T9" fmla="*/ 35 h 337"/>
                <a:gd name="T10" fmla="*/ 35 w 568"/>
                <a:gd name="T11" fmla="*/ 0 h 337"/>
                <a:gd name="T12" fmla="*/ 533 w 568"/>
                <a:gd name="T13" fmla="*/ 0 h 337"/>
                <a:gd name="T14" fmla="*/ 568 w 568"/>
                <a:gd name="T15" fmla="*/ 35 h 337"/>
                <a:gd name="T16" fmla="*/ 537 w 568"/>
                <a:gd name="T17" fmla="*/ 30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337">
                  <a:moveTo>
                    <a:pt x="537" y="302"/>
                  </a:moveTo>
                  <a:cubicBezTo>
                    <a:pt x="537" y="321"/>
                    <a:pt x="521" y="337"/>
                    <a:pt x="502" y="337"/>
                  </a:cubicBezTo>
                  <a:cubicBezTo>
                    <a:pt x="66" y="337"/>
                    <a:pt x="66" y="337"/>
                    <a:pt x="66" y="337"/>
                  </a:cubicBezTo>
                  <a:cubicBezTo>
                    <a:pt x="47" y="337"/>
                    <a:pt x="31" y="321"/>
                    <a:pt x="31" y="30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52" y="0"/>
                    <a:pt x="568" y="16"/>
                    <a:pt x="568" y="35"/>
                  </a:cubicBezTo>
                  <a:lnTo>
                    <a:pt x="537" y="302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041648" y="2614086"/>
            <a:ext cx="1714500" cy="4065587"/>
            <a:chOff x="2969419" y="2571751"/>
            <a:chExt cx="1714500" cy="4065587"/>
          </a:xfrm>
        </p:grpSpPr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318669" y="6199188"/>
              <a:ext cx="481013" cy="225425"/>
            </a:xfrm>
            <a:custGeom>
              <a:avLst/>
              <a:gdLst>
                <a:gd name="T0" fmla="*/ 303 w 303"/>
                <a:gd name="T1" fmla="*/ 61 h 142"/>
                <a:gd name="T2" fmla="*/ 3 w 303"/>
                <a:gd name="T3" fmla="*/ 142 h 142"/>
                <a:gd name="T4" fmla="*/ 0 w 303"/>
                <a:gd name="T5" fmla="*/ 133 h 142"/>
                <a:gd name="T6" fmla="*/ 302 w 303"/>
                <a:gd name="T7" fmla="*/ 0 h 142"/>
                <a:gd name="T8" fmla="*/ 303 w 303"/>
                <a:gd name="T9" fmla="*/ 6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42">
                  <a:moveTo>
                    <a:pt x="303" y="61"/>
                  </a:moveTo>
                  <a:lnTo>
                    <a:pt x="3" y="142"/>
                  </a:lnTo>
                  <a:lnTo>
                    <a:pt x="0" y="133"/>
                  </a:lnTo>
                  <a:lnTo>
                    <a:pt x="302" y="0"/>
                  </a:lnTo>
                  <a:lnTo>
                    <a:pt x="303" y="61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27"/>
            <p:cNvSpPr>
              <a:spLocks noChangeArrowheads="1"/>
            </p:cNvSpPr>
            <p:nvPr/>
          </p:nvSpPr>
          <p:spPr bwMode="auto">
            <a:xfrm>
              <a:off x="3269456" y="6437313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28"/>
            <p:cNvSpPr>
              <a:spLocks noChangeArrowheads="1"/>
            </p:cNvSpPr>
            <p:nvPr/>
          </p:nvSpPr>
          <p:spPr bwMode="auto">
            <a:xfrm>
              <a:off x="3301206" y="6469063"/>
              <a:ext cx="65088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3250406" y="6403976"/>
              <a:ext cx="165100" cy="93662"/>
            </a:xfrm>
            <a:custGeom>
              <a:avLst/>
              <a:gdLst>
                <a:gd name="T0" fmla="*/ 55 w 110"/>
                <a:gd name="T1" fmla="*/ 14 h 62"/>
                <a:gd name="T2" fmla="*/ 110 w 110"/>
                <a:gd name="T3" fmla="*/ 62 h 62"/>
                <a:gd name="T4" fmla="*/ 110 w 110"/>
                <a:gd name="T5" fmla="*/ 55 h 62"/>
                <a:gd name="T6" fmla="*/ 55 w 110"/>
                <a:gd name="T7" fmla="*/ 0 h 62"/>
                <a:gd name="T8" fmla="*/ 0 w 110"/>
                <a:gd name="T9" fmla="*/ 55 h 62"/>
                <a:gd name="T10" fmla="*/ 1 w 110"/>
                <a:gd name="T11" fmla="*/ 62 h 62"/>
                <a:gd name="T12" fmla="*/ 55 w 110"/>
                <a:gd name="T1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2">
                  <a:moveTo>
                    <a:pt x="55" y="14"/>
                  </a:moveTo>
                  <a:cubicBezTo>
                    <a:pt x="83" y="14"/>
                    <a:pt x="106" y="35"/>
                    <a:pt x="110" y="62"/>
                  </a:cubicBezTo>
                  <a:cubicBezTo>
                    <a:pt x="110" y="60"/>
                    <a:pt x="110" y="58"/>
                    <a:pt x="110" y="55"/>
                  </a:cubicBezTo>
                  <a:cubicBezTo>
                    <a:pt x="110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58"/>
                    <a:pt x="1" y="60"/>
                    <a:pt x="1" y="62"/>
                  </a:cubicBezTo>
                  <a:cubicBezTo>
                    <a:pt x="4" y="35"/>
                    <a:pt x="27" y="14"/>
                    <a:pt x="5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3848894" y="6211888"/>
              <a:ext cx="479425" cy="212725"/>
            </a:xfrm>
            <a:custGeom>
              <a:avLst/>
              <a:gdLst>
                <a:gd name="T0" fmla="*/ 0 w 302"/>
                <a:gd name="T1" fmla="*/ 53 h 134"/>
                <a:gd name="T2" fmla="*/ 300 w 302"/>
                <a:gd name="T3" fmla="*/ 134 h 134"/>
                <a:gd name="T4" fmla="*/ 302 w 302"/>
                <a:gd name="T5" fmla="*/ 125 h 134"/>
                <a:gd name="T6" fmla="*/ 0 w 302"/>
                <a:gd name="T7" fmla="*/ 0 h 134"/>
                <a:gd name="T8" fmla="*/ 0 w 302"/>
                <a:gd name="T9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4">
                  <a:moveTo>
                    <a:pt x="0" y="53"/>
                  </a:moveTo>
                  <a:lnTo>
                    <a:pt x="300" y="134"/>
                  </a:lnTo>
                  <a:lnTo>
                    <a:pt x="302" y="125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31"/>
            <p:cNvSpPr>
              <a:spLocks noChangeArrowheads="1"/>
            </p:cNvSpPr>
            <p:nvPr/>
          </p:nvSpPr>
          <p:spPr bwMode="auto">
            <a:xfrm>
              <a:off x="4250531" y="6437313"/>
              <a:ext cx="128588" cy="128587"/>
            </a:xfrm>
            <a:prstGeom prst="ellipse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32"/>
            <p:cNvSpPr>
              <a:spLocks noChangeArrowheads="1"/>
            </p:cNvSpPr>
            <p:nvPr/>
          </p:nvSpPr>
          <p:spPr bwMode="auto">
            <a:xfrm>
              <a:off x="4282281" y="6469063"/>
              <a:ext cx="65088" cy="65087"/>
            </a:xfrm>
            <a:prstGeom prst="ellipse">
              <a:avLst/>
            </a:pr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31481" y="6403976"/>
              <a:ext cx="166688" cy="93662"/>
            </a:xfrm>
            <a:custGeom>
              <a:avLst/>
              <a:gdLst>
                <a:gd name="T0" fmla="*/ 55 w 110"/>
                <a:gd name="T1" fmla="*/ 14 h 62"/>
                <a:gd name="T2" fmla="*/ 0 w 110"/>
                <a:gd name="T3" fmla="*/ 62 h 62"/>
                <a:gd name="T4" fmla="*/ 0 w 110"/>
                <a:gd name="T5" fmla="*/ 55 h 62"/>
                <a:gd name="T6" fmla="*/ 55 w 110"/>
                <a:gd name="T7" fmla="*/ 0 h 62"/>
                <a:gd name="T8" fmla="*/ 110 w 110"/>
                <a:gd name="T9" fmla="*/ 55 h 62"/>
                <a:gd name="T10" fmla="*/ 109 w 110"/>
                <a:gd name="T11" fmla="*/ 62 h 62"/>
                <a:gd name="T12" fmla="*/ 55 w 110"/>
                <a:gd name="T1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2">
                  <a:moveTo>
                    <a:pt x="55" y="14"/>
                  </a:moveTo>
                  <a:cubicBezTo>
                    <a:pt x="27" y="14"/>
                    <a:pt x="4" y="35"/>
                    <a:pt x="0" y="62"/>
                  </a:cubicBezTo>
                  <a:cubicBezTo>
                    <a:pt x="0" y="60"/>
                    <a:pt x="0" y="58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58"/>
                    <a:pt x="109" y="60"/>
                    <a:pt x="109" y="62"/>
                  </a:cubicBezTo>
                  <a:cubicBezTo>
                    <a:pt x="106" y="35"/>
                    <a:pt x="83" y="14"/>
                    <a:pt x="5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4"/>
            <p:cNvSpPr>
              <a:spLocks noChangeArrowheads="1"/>
            </p:cNvSpPr>
            <p:nvPr/>
          </p:nvSpPr>
          <p:spPr bwMode="auto">
            <a:xfrm>
              <a:off x="3494881" y="5165726"/>
              <a:ext cx="657225" cy="1206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5"/>
            <p:cNvSpPr>
              <a:spLocks noChangeArrowheads="1"/>
            </p:cNvSpPr>
            <p:nvPr/>
          </p:nvSpPr>
          <p:spPr bwMode="auto">
            <a:xfrm>
              <a:off x="3796506" y="5286376"/>
              <a:ext cx="44450" cy="958850"/>
            </a:xfrm>
            <a:prstGeom prst="rect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6"/>
            <p:cNvSpPr>
              <a:spLocks noChangeArrowheads="1"/>
            </p:cNvSpPr>
            <p:nvPr/>
          </p:nvSpPr>
          <p:spPr bwMode="auto">
            <a:xfrm>
              <a:off x="3772694" y="5381626"/>
              <a:ext cx="95250" cy="333375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7"/>
            <p:cNvSpPr>
              <a:spLocks noChangeArrowheads="1"/>
            </p:cNvSpPr>
            <p:nvPr/>
          </p:nvSpPr>
          <p:spPr bwMode="auto">
            <a:xfrm>
              <a:off x="3788569" y="5878513"/>
              <a:ext cx="60325" cy="333375"/>
            </a:xfrm>
            <a:prstGeom prst="rect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8"/>
            <p:cNvSpPr>
              <a:spLocks noChangeArrowheads="1"/>
            </p:cNvSpPr>
            <p:nvPr/>
          </p:nvSpPr>
          <p:spPr bwMode="auto">
            <a:xfrm>
              <a:off x="3772694" y="5973763"/>
              <a:ext cx="95250" cy="333375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3293269" y="5035551"/>
              <a:ext cx="1050925" cy="204787"/>
            </a:xfrm>
            <a:custGeom>
              <a:avLst/>
              <a:gdLst>
                <a:gd name="T0" fmla="*/ 4 w 694"/>
                <a:gd name="T1" fmla="*/ 5 h 135"/>
                <a:gd name="T2" fmla="*/ 4 w 694"/>
                <a:gd name="T3" fmla="*/ 53 h 135"/>
                <a:gd name="T4" fmla="*/ 347 w 694"/>
                <a:gd name="T5" fmla="*/ 135 h 135"/>
                <a:gd name="T6" fmla="*/ 690 w 694"/>
                <a:gd name="T7" fmla="*/ 53 h 135"/>
                <a:gd name="T8" fmla="*/ 690 w 694"/>
                <a:gd name="T9" fmla="*/ 0 h 135"/>
                <a:gd name="T10" fmla="*/ 4 w 694"/>
                <a:gd name="T11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35">
                  <a:moveTo>
                    <a:pt x="4" y="5"/>
                  </a:moveTo>
                  <a:cubicBezTo>
                    <a:pt x="0" y="10"/>
                    <a:pt x="4" y="48"/>
                    <a:pt x="4" y="53"/>
                  </a:cubicBezTo>
                  <a:cubicBezTo>
                    <a:pt x="4" y="98"/>
                    <a:pt x="157" y="135"/>
                    <a:pt x="347" y="135"/>
                  </a:cubicBezTo>
                  <a:cubicBezTo>
                    <a:pt x="537" y="135"/>
                    <a:pt x="690" y="98"/>
                    <a:pt x="690" y="53"/>
                  </a:cubicBezTo>
                  <a:cubicBezTo>
                    <a:pt x="690" y="48"/>
                    <a:pt x="694" y="5"/>
                    <a:pt x="690" y="0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40"/>
            <p:cNvSpPr>
              <a:spLocks noChangeArrowheads="1"/>
            </p:cNvSpPr>
            <p:nvPr/>
          </p:nvSpPr>
          <p:spPr bwMode="auto">
            <a:xfrm>
              <a:off x="3299619" y="4919663"/>
              <a:ext cx="1038225" cy="246062"/>
            </a:xfrm>
            <a:prstGeom prst="ellipse">
              <a:avLst/>
            </a:pr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144169" y="4032251"/>
              <a:ext cx="490538" cy="519112"/>
            </a:xfrm>
            <a:custGeom>
              <a:avLst/>
              <a:gdLst>
                <a:gd name="T0" fmla="*/ 183 w 324"/>
                <a:gd name="T1" fmla="*/ 274 h 342"/>
                <a:gd name="T2" fmla="*/ 324 w 324"/>
                <a:gd name="T3" fmla="*/ 264 h 342"/>
                <a:gd name="T4" fmla="*/ 164 w 324"/>
                <a:gd name="T5" fmla="*/ 0 h 342"/>
                <a:gd name="T6" fmla="*/ 0 w 324"/>
                <a:gd name="T7" fmla="*/ 72 h 342"/>
                <a:gd name="T8" fmla="*/ 183 w 324"/>
                <a:gd name="T9" fmla="*/ 27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42">
                  <a:moveTo>
                    <a:pt x="183" y="274"/>
                  </a:moveTo>
                  <a:cubicBezTo>
                    <a:pt x="293" y="342"/>
                    <a:pt x="324" y="264"/>
                    <a:pt x="324" y="264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65" y="220"/>
                    <a:pt x="183" y="274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3706019" y="3535363"/>
              <a:ext cx="209550" cy="173037"/>
            </a:xfrm>
            <a:custGeom>
              <a:avLst/>
              <a:gdLst>
                <a:gd name="T0" fmla="*/ 10 w 139"/>
                <a:gd name="T1" fmla="*/ 0 h 115"/>
                <a:gd name="T2" fmla="*/ 129 w 139"/>
                <a:gd name="T3" fmla="*/ 0 h 115"/>
                <a:gd name="T4" fmla="*/ 139 w 139"/>
                <a:gd name="T5" fmla="*/ 115 h 115"/>
                <a:gd name="T6" fmla="*/ 0 w 139"/>
                <a:gd name="T7" fmla="*/ 115 h 115"/>
                <a:gd name="T8" fmla="*/ 10 w 13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5">
                  <a:moveTo>
                    <a:pt x="1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07" y="61"/>
                    <a:pt x="139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40" y="83"/>
                    <a:pt x="10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3720306" y="3535363"/>
              <a:ext cx="180975" cy="111125"/>
            </a:xfrm>
            <a:custGeom>
              <a:avLst/>
              <a:gdLst>
                <a:gd name="T0" fmla="*/ 0 w 119"/>
                <a:gd name="T1" fmla="*/ 0 h 74"/>
                <a:gd name="T2" fmla="*/ 119 w 119"/>
                <a:gd name="T3" fmla="*/ 0 h 74"/>
                <a:gd name="T4" fmla="*/ 114 w 119"/>
                <a:gd name="T5" fmla="*/ 74 h 74"/>
                <a:gd name="T6" fmla="*/ 10 w 119"/>
                <a:gd name="T7" fmla="*/ 37 h 74"/>
                <a:gd name="T8" fmla="*/ 0 w 11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4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6" y="37"/>
                    <a:pt x="114" y="74"/>
                  </a:cubicBezTo>
                  <a:cubicBezTo>
                    <a:pt x="114" y="74"/>
                    <a:pt x="45" y="65"/>
                    <a:pt x="10" y="37"/>
                  </a:cubicBezTo>
                  <a:cubicBezTo>
                    <a:pt x="10" y="37"/>
                    <a:pt x="8" y="22"/>
                    <a:pt x="0" y="0"/>
                  </a:cubicBezTo>
                  <a:close/>
                </a:path>
              </a:pathLst>
            </a:custGeom>
            <a:solidFill>
              <a:srgbClr val="D49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085431" y="3148013"/>
              <a:ext cx="74613" cy="131762"/>
            </a:xfrm>
            <a:custGeom>
              <a:avLst/>
              <a:gdLst>
                <a:gd name="T0" fmla="*/ 44 w 49"/>
                <a:gd name="T1" fmla="*/ 48 h 87"/>
                <a:gd name="T2" fmla="*/ 16 w 49"/>
                <a:gd name="T3" fmla="*/ 85 h 87"/>
                <a:gd name="T4" fmla="*/ 4 w 49"/>
                <a:gd name="T5" fmla="*/ 39 h 87"/>
                <a:gd name="T6" fmla="*/ 33 w 49"/>
                <a:gd name="T7" fmla="*/ 2 h 87"/>
                <a:gd name="T8" fmla="*/ 44 w 49"/>
                <a:gd name="T9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44" y="48"/>
                  </a:moveTo>
                  <a:cubicBezTo>
                    <a:pt x="39" y="70"/>
                    <a:pt x="27" y="87"/>
                    <a:pt x="16" y="85"/>
                  </a:cubicBezTo>
                  <a:cubicBezTo>
                    <a:pt x="5" y="82"/>
                    <a:pt x="0" y="62"/>
                    <a:pt x="4" y="39"/>
                  </a:cubicBezTo>
                  <a:cubicBezTo>
                    <a:pt x="9" y="17"/>
                    <a:pt x="22" y="0"/>
                    <a:pt x="33" y="2"/>
                  </a:cubicBezTo>
                  <a:cubicBezTo>
                    <a:pt x="44" y="5"/>
                    <a:pt x="49" y="25"/>
                    <a:pt x="44" y="48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069556" y="3159126"/>
              <a:ext cx="71438" cy="111125"/>
            </a:xfrm>
            <a:custGeom>
              <a:avLst/>
              <a:gdLst>
                <a:gd name="T0" fmla="*/ 43 w 47"/>
                <a:gd name="T1" fmla="*/ 41 h 73"/>
                <a:gd name="T2" fmla="*/ 16 w 47"/>
                <a:gd name="T3" fmla="*/ 71 h 73"/>
                <a:gd name="T4" fmla="*/ 4 w 47"/>
                <a:gd name="T5" fmla="*/ 32 h 73"/>
                <a:gd name="T6" fmla="*/ 31 w 47"/>
                <a:gd name="T7" fmla="*/ 2 h 73"/>
                <a:gd name="T8" fmla="*/ 43 w 47"/>
                <a:gd name="T9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43" y="41"/>
                  </a:moveTo>
                  <a:cubicBezTo>
                    <a:pt x="39" y="59"/>
                    <a:pt x="27" y="73"/>
                    <a:pt x="16" y="71"/>
                  </a:cubicBezTo>
                  <a:cubicBezTo>
                    <a:pt x="5" y="68"/>
                    <a:pt x="0" y="51"/>
                    <a:pt x="4" y="32"/>
                  </a:cubicBezTo>
                  <a:cubicBezTo>
                    <a:pt x="7" y="14"/>
                    <a:pt x="20" y="0"/>
                    <a:pt x="31" y="2"/>
                  </a:cubicBezTo>
                  <a:cubicBezTo>
                    <a:pt x="42" y="5"/>
                    <a:pt x="47" y="22"/>
                    <a:pt x="43" y="41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3479006" y="3159126"/>
              <a:ext cx="73025" cy="131762"/>
            </a:xfrm>
            <a:custGeom>
              <a:avLst/>
              <a:gdLst>
                <a:gd name="T0" fmla="*/ 5 w 49"/>
                <a:gd name="T1" fmla="*/ 48 h 87"/>
                <a:gd name="T2" fmla="*/ 33 w 49"/>
                <a:gd name="T3" fmla="*/ 85 h 87"/>
                <a:gd name="T4" fmla="*/ 45 w 49"/>
                <a:gd name="T5" fmla="*/ 40 h 87"/>
                <a:gd name="T6" fmla="*/ 16 w 49"/>
                <a:gd name="T7" fmla="*/ 2 h 87"/>
                <a:gd name="T8" fmla="*/ 5 w 49"/>
                <a:gd name="T9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7">
                  <a:moveTo>
                    <a:pt x="5" y="48"/>
                  </a:moveTo>
                  <a:cubicBezTo>
                    <a:pt x="10" y="71"/>
                    <a:pt x="22" y="87"/>
                    <a:pt x="33" y="85"/>
                  </a:cubicBezTo>
                  <a:cubicBezTo>
                    <a:pt x="44" y="83"/>
                    <a:pt x="49" y="62"/>
                    <a:pt x="45" y="40"/>
                  </a:cubicBezTo>
                  <a:cubicBezTo>
                    <a:pt x="40" y="17"/>
                    <a:pt x="27" y="0"/>
                    <a:pt x="16" y="2"/>
                  </a:cubicBezTo>
                  <a:cubicBezTo>
                    <a:pt x="5" y="5"/>
                    <a:pt x="0" y="25"/>
                    <a:pt x="5" y="48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3496469" y="3170238"/>
              <a:ext cx="71438" cy="109537"/>
            </a:xfrm>
            <a:custGeom>
              <a:avLst/>
              <a:gdLst>
                <a:gd name="T0" fmla="*/ 4 w 47"/>
                <a:gd name="T1" fmla="*/ 41 h 73"/>
                <a:gd name="T2" fmla="*/ 31 w 47"/>
                <a:gd name="T3" fmla="*/ 71 h 73"/>
                <a:gd name="T4" fmla="*/ 43 w 47"/>
                <a:gd name="T5" fmla="*/ 33 h 73"/>
                <a:gd name="T6" fmla="*/ 16 w 47"/>
                <a:gd name="T7" fmla="*/ 3 h 73"/>
                <a:gd name="T8" fmla="*/ 4 w 47"/>
                <a:gd name="T9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4" y="41"/>
                  </a:moveTo>
                  <a:cubicBezTo>
                    <a:pt x="7" y="60"/>
                    <a:pt x="20" y="73"/>
                    <a:pt x="31" y="71"/>
                  </a:cubicBezTo>
                  <a:cubicBezTo>
                    <a:pt x="42" y="68"/>
                    <a:pt x="47" y="51"/>
                    <a:pt x="43" y="33"/>
                  </a:cubicBezTo>
                  <a:cubicBezTo>
                    <a:pt x="39" y="14"/>
                    <a:pt x="27" y="0"/>
                    <a:pt x="16" y="3"/>
                  </a:cubicBezTo>
                  <a:cubicBezTo>
                    <a:pt x="5" y="5"/>
                    <a:pt x="0" y="22"/>
                    <a:pt x="4" y="41"/>
                  </a:cubicBezTo>
                  <a:close/>
                </a:path>
              </a:pathLst>
            </a:custGeom>
            <a:solidFill>
              <a:srgbClr val="E7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429794" y="2724151"/>
              <a:ext cx="733425" cy="857250"/>
            </a:xfrm>
            <a:custGeom>
              <a:avLst/>
              <a:gdLst>
                <a:gd name="T0" fmla="*/ 452 w 485"/>
                <a:gd name="T1" fmla="*/ 301 h 566"/>
                <a:gd name="T2" fmla="*/ 415 w 485"/>
                <a:gd name="T3" fmla="*/ 441 h 566"/>
                <a:gd name="T4" fmla="*/ 280 w 485"/>
                <a:gd name="T5" fmla="*/ 561 h 566"/>
                <a:gd name="T6" fmla="*/ 258 w 485"/>
                <a:gd name="T7" fmla="*/ 566 h 566"/>
                <a:gd name="T8" fmla="*/ 257 w 485"/>
                <a:gd name="T9" fmla="*/ 566 h 566"/>
                <a:gd name="T10" fmla="*/ 257 w 485"/>
                <a:gd name="T11" fmla="*/ 566 h 566"/>
                <a:gd name="T12" fmla="*/ 234 w 485"/>
                <a:gd name="T13" fmla="*/ 561 h 566"/>
                <a:gd name="T14" fmla="*/ 99 w 485"/>
                <a:gd name="T15" fmla="*/ 441 h 566"/>
                <a:gd name="T16" fmla="*/ 62 w 485"/>
                <a:gd name="T17" fmla="*/ 301 h 566"/>
                <a:gd name="T18" fmla="*/ 264 w 485"/>
                <a:gd name="T19" fmla="*/ 13 h 566"/>
                <a:gd name="T20" fmla="*/ 452 w 485"/>
                <a:gd name="T21" fmla="*/ 3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566">
                  <a:moveTo>
                    <a:pt x="452" y="301"/>
                  </a:moveTo>
                  <a:cubicBezTo>
                    <a:pt x="447" y="349"/>
                    <a:pt x="437" y="398"/>
                    <a:pt x="415" y="441"/>
                  </a:cubicBezTo>
                  <a:cubicBezTo>
                    <a:pt x="391" y="487"/>
                    <a:pt x="328" y="543"/>
                    <a:pt x="280" y="561"/>
                  </a:cubicBezTo>
                  <a:cubicBezTo>
                    <a:pt x="272" y="565"/>
                    <a:pt x="264" y="566"/>
                    <a:pt x="258" y="566"/>
                  </a:cubicBezTo>
                  <a:cubicBezTo>
                    <a:pt x="257" y="566"/>
                    <a:pt x="257" y="566"/>
                    <a:pt x="257" y="566"/>
                  </a:cubicBezTo>
                  <a:cubicBezTo>
                    <a:pt x="257" y="566"/>
                    <a:pt x="257" y="566"/>
                    <a:pt x="257" y="566"/>
                  </a:cubicBezTo>
                  <a:cubicBezTo>
                    <a:pt x="250" y="566"/>
                    <a:pt x="242" y="565"/>
                    <a:pt x="234" y="561"/>
                  </a:cubicBezTo>
                  <a:cubicBezTo>
                    <a:pt x="186" y="543"/>
                    <a:pt x="123" y="487"/>
                    <a:pt x="99" y="441"/>
                  </a:cubicBezTo>
                  <a:cubicBezTo>
                    <a:pt x="77" y="398"/>
                    <a:pt x="69" y="349"/>
                    <a:pt x="62" y="301"/>
                  </a:cubicBezTo>
                  <a:cubicBezTo>
                    <a:pt x="62" y="301"/>
                    <a:pt x="0" y="0"/>
                    <a:pt x="264" y="13"/>
                  </a:cubicBezTo>
                  <a:cubicBezTo>
                    <a:pt x="264" y="13"/>
                    <a:pt x="485" y="1"/>
                    <a:pt x="452" y="301"/>
                  </a:cubicBezTo>
                  <a:close/>
                </a:path>
              </a:pathLst>
            </a:custGeom>
            <a:solidFill>
              <a:srgbClr val="FAB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317081" y="3687763"/>
              <a:ext cx="995363" cy="295275"/>
            </a:xfrm>
            <a:custGeom>
              <a:avLst/>
              <a:gdLst>
                <a:gd name="T0" fmla="*/ 649 w 657"/>
                <a:gd name="T1" fmla="*/ 134 h 195"/>
                <a:gd name="T2" fmla="*/ 522 w 657"/>
                <a:gd name="T3" fmla="*/ 27 h 195"/>
                <a:gd name="T4" fmla="*/ 329 w 657"/>
                <a:gd name="T5" fmla="*/ 0 h 195"/>
                <a:gd name="T6" fmla="*/ 135 w 657"/>
                <a:gd name="T7" fmla="*/ 27 h 195"/>
                <a:gd name="T8" fmla="*/ 9 w 657"/>
                <a:gd name="T9" fmla="*/ 134 h 195"/>
                <a:gd name="T10" fmla="*/ 0 w 657"/>
                <a:gd name="T11" fmla="*/ 195 h 195"/>
                <a:gd name="T12" fmla="*/ 329 w 657"/>
                <a:gd name="T13" fmla="*/ 195 h 195"/>
                <a:gd name="T14" fmla="*/ 657 w 657"/>
                <a:gd name="T15" fmla="*/ 195 h 195"/>
                <a:gd name="T16" fmla="*/ 649 w 657"/>
                <a:gd name="T17" fmla="*/ 1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195">
                  <a:moveTo>
                    <a:pt x="649" y="134"/>
                  </a:moveTo>
                  <a:cubicBezTo>
                    <a:pt x="631" y="77"/>
                    <a:pt x="582" y="33"/>
                    <a:pt x="522" y="27"/>
                  </a:cubicBezTo>
                  <a:cubicBezTo>
                    <a:pt x="458" y="21"/>
                    <a:pt x="393" y="9"/>
                    <a:pt x="329" y="0"/>
                  </a:cubicBezTo>
                  <a:cubicBezTo>
                    <a:pt x="264" y="9"/>
                    <a:pt x="200" y="21"/>
                    <a:pt x="135" y="27"/>
                  </a:cubicBezTo>
                  <a:cubicBezTo>
                    <a:pt x="75" y="33"/>
                    <a:pt x="26" y="77"/>
                    <a:pt x="9" y="134"/>
                  </a:cubicBezTo>
                  <a:cubicBezTo>
                    <a:pt x="3" y="153"/>
                    <a:pt x="0" y="175"/>
                    <a:pt x="0" y="195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657" y="195"/>
                    <a:pt x="657" y="195"/>
                    <a:pt x="657" y="195"/>
                  </a:cubicBezTo>
                  <a:cubicBezTo>
                    <a:pt x="657" y="175"/>
                    <a:pt x="655" y="153"/>
                    <a:pt x="649" y="134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026569" y="3987801"/>
              <a:ext cx="482600" cy="500062"/>
            </a:xfrm>
            <a:custGeom>
              <a:avLst/>
              <a:gdLst>
                <a:gd name="T0" fmla="*/ 135 w 318"/>
                <a:gd name="T1" fmla="*/ 263 h 331"/>
                <a:gd name="T2" fmla="*/ 0 w 318"/>
                <a:gd name="T3" fmla="*/ 265 h 331"/>
                <a:gd name="T4" fmla="*/ 159 w 318"/>
                <a:gd name="T5" fmla="*/ 0 h 331"/>
                <a:gd name="T6" fmla="*/ 318 w 318"/>
                <a:gd name="T7" fmla="*/ 61 h 331"/>
                <a:gd name="T8" fmla="*/ 135 w 318"/>
                <a:gd name="T9" fmla="*/ 26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31">
                  <a:moveTo>
                    <a:pt x="135" y="263"/>
                  </a:moveTo>
                  <a:cubicBezTo>
                    <a:pt x="25" y="331"/>
                    <a:pt x="0" y="265"/>
                    <a:pt x="0" y="26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254" y="209"/>
                    <a:pt x="135" y="263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501231" y="3983038"/>
              <a:ext cx="628650" cy="760412"/>
            </a:xfrm>
            <a:custGeom>
              <a:avLst/>
              <a:gdLst>
                <a:gd name="T0" fmla="*/ 21 w 415"/>
                <a:gd name="T1" fmla="*/ 0 h 502"/>
                <a:gd name="T2" fmla="*/ 404 w 415"/>
                <a:gd name="T3" fmla="*/ 0 h 502"/>
                <a:gd name="T4" fmla="*/ 415 w 415"/>
                <a:gd name="T5" fmla="*/ 502 h 502"/>
                <a:gd name="T6" fmla="*/ 0 w 415"/>
                <a:gd name="T7" fmla="*/ 502 h 502"/>
                <a:gd name="T8" fmla="*/ 21 w 415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502">
                  <a:moveTo>
                    <a:pt x="21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04" y="0"/>
                    <a:pt x="305" y="307"/>
                    <a:pt x="415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2"/>
                    <a:pt x="93" y="355"/>
                    <a:pt x="21" y="0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2980531" y="4610101"/>
              <a:ext cx="1685925" cy="676275"/>
            </a:xfrm>
            <a:custGeom>
              <a:avLst/>
              <a:gdLst>
                <a:gd name="T0" fmla="*/ 350 w 1114"/>
                <a:gd name="T1" fmla="*/ 0 h 447"/>
                <a:gd name="T2" fmla="*/ 743 w 1114"/>
                <a:gd name="T3" fmla="*/ 0 h 447"/>
                <a:gd name="T4" fmla="*/ 549 w 1114"/>
                <a:gd name="T5" fmla="*/ 313 h 447"/>
                <a:gd name="T6" fmla="*/ 350 w 1114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447">
                  <a:moveTo>
                    <a:pt x="350" y="0"/>
                  </a:moveTo>
                  <a:cubicBezTo>
                    <a:pt x="743" y="0"/>
                    <a:pt x="743" y="0"/>
                    <a:pt x="743" y="0"/>
                  </a:cubicBezTo>
                  <a:cubicBezTo>
                    <a:pt x="743" y="0"/>
                    <a:pt x="1114" y="407"/>
                    <a:pt x="549" y="313"/>
                  </a:cubicBezTo>
                  <a:cubicBezTo>
                    <a:pt x="549" y="313"/>
                    <a:pt x="0" y="447"/>
                    <a:pt x="350" y="0"/>
                  </a:cubicBezTo>
                  <a:close/>
                </a:path>
              </a:pathLst>
            </a:custGeom>
            <a:solidFill>
              <a:srgbClr val="00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655219" y="6180138"/>
              <a:ext cx="209550" cy="373062"/>
            </a:xfrm>
            <a:custGeom>
              <a:avLst/>
              <a:gdLst>
                <a:gd name="T0" fmla="*/ 0 w 138"/>
                <a:gd name="T1" fmla="*/ 17 h 247"/>
                <a:gd name="T2" fmla="*/ 86 w 138"/>
                <a:gd name="T3" fmla="*/ 0 h 247"/>
                <a:gd name="T4" fmla="*/ 116 w 138"/>
                <a:gd name="T5" fmla="*/ 126 h 247"/>
                <a:gd name="T6" fmla="*/ 87 w 138"/>
                <a:gd name="T7" fmla="*/ 247 h 247"/>
                <a:gd name="T8" fmla="*/ 26 w 138"/>
                <a:gd name="T9" fmla="*/ 150 h 247"/>
                <a:gd name="T10" fmla="*/ 0 w 138"/>
                <a:gd name="T11" fmla="*/ 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47">
                  <a:moveTo>
                    <a:pt x="0" y="17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6"/>
                    <a:pt x="138" y="224"/>
                    <a:pt x="87" y="247"/>
                  </a:cubicBezTo>
                  <a:cubicBezTo>
                    <a:pt x="87" y="247"/>
                    <a:pt x="42" y="240"/>
                    <a:pt x="26" y="15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691731" y="6365876"/>
              <a:ext cx="238125" cy="271462"/>
            </a:xfrm>
            <a:custGeom>
              <a:avLst/>
              <a:gdLst>
                <a:gd name="T0" fmla="*/ 0 w 157"/>
                <a:gd name="T1" fmla="*/ 18 h 179"/>
                <a:gd name="T2" fmla="*/ 91 w 157"/>
                <a:gd name="T3" fmla="*/ 0 h 179"/>
                <a:gd name="T4" fmla="*/ 75 w 157"/>
                <a:gd name="T5" fmla="*/ 171 h 179"/>
                <a:gd name="T6" fmla="*/ 0 w 157"/>
                <a:gd name="T7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79">
                  <a:moveTo>
                    <a:pt x="0" y="18"/>
                  </a:moveTo>
                  <a:cubicBezTo>
                    <a:pt x="0" y="18"/>
                    <a:pt x="47" y="19"/>
                    <a:pt x="91" y="0"/>
                  </a:cubicBezTo>
                  <a:cubicBezTo>
                    <a:pt x="91" y="0"/>
                    <a:pt x="157" y="154"/>
                    <a:pt x="75" y="171"/>
                  </a:cubicBezTo>
                  <a:cubicBezTo>
                    <a:pt x="75" y="171"/>
                    <a:pt x="5" y="179"/>
                    <a:pt x="0" y="18"/>
                  </a:cubicBez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701256" y="6454776"/>
              <a:ext cx="177800" cy="180975"/>
            </a:xfrm>
            <a:custGeom>
              <a:avLst/>
              <a:gdLst>
                <a:gd name="T0" fmla="*/ 66 w 118"/>
                <a:gd name="T1" fmla="*/ 98 h 119"/>
                <a:gd name="T2" fmla="*/ 0 w 118"/>
                <a:gd name="T3" fmla="*/ 20 h 119"/>
                <a:gd name="T4" fmla="*/ 70 w 118"/>
                <a:gd name="T5" fmla="*/ 114 h 119"/>
                <a:gd name="T6" fmla="*/ 104 w 118"/>
                <a:gd name="T7" fmla="*/ 0 h 119"/>
                <a:gd name="T8" fmla="*/ 66 w 118"/>
                <a:gd name="T9" fmla="*/ 9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66" y="98"/>
                  </a:moveTo>
                  <a:cubicBezTo>
                    <a:pt x="66" y="98"/>
                    <a:pt x="20" y="103"/>
                    <a:pt x="0" y="20"/>
                  </a:cubicBezTo>
                  <a:cubicBezTo>
                    <a:pt x="18" y="119"/>
                    <a:pt x="70" y="114"/>
                    <a:pt x="70" y="114"/>
                  </a:cubicBezTo>
                  <a:cubicBezTo>
                    <a:pt x="118" y="104"/>
                    <a:pt x="115" y="46"/>
                    <a:pt x="104" y="0"/>
                  </a:cubicBezTo>
                  <a:cubicBezTo>
                    <a:pt x="111" y="42"/>
                    <a:pt x="109" y="89"/>
                    <a:pt x="66" y="9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285331" y="4845051"/>
              <a:ext cx="560388" cy="1558925"/>
            </a:xfrm>
            <a:custGeom>
              <a:avLst/>
              <a:gdLst>
                <a:gd name="T0" fmla="*/ 9 w 370"/>
                <a:gd name="T1" fmla="*/ 69 h 1030"/>
                <a:gd name="T2" fmla="*/ 60 w 370"/>
                <a:gd name="T3" fmla="*/ 12 h 1030"/>
                <a:gd name="T4" fmla="*/ 119 w 370"/>
                <a:gd name="T5" fmla="*/ 2 h 1030"/>
                <a:gd name="T6" fmla="*/ 227 w 370"/>
                <a:gd name="T7" fmla="*/ 148 h 1030"/>
                <a:gd name="T8" fmla="*/ 285 w 370"/>
                <a:gd name="T9" fmla="*/ 416 h 1030"/>
                <a:gd name="T10" fmla="*/ 315 w 370"/>
                <a:gd name="T11" fmla="*/ 609 h 1030"/>
                <a:gd name="T12" fmla="*/ 370 w 370"/>
                <a:gd name="T13" fmla="*/ 1002 h 1030"/>
                <a:gd name="T14" fmla="*/ 244 w 370"/>
                <a:gd name="T15" fmla="*/ 1030 h 1030"/>
                <a:gd name="T16" fmla="*/ 143 w 370"/>
                <a:gd name="T17" fmla="*/ 714 h 1030"/>
                <a:gd name="T18" fmla="*/ 34 w 370"/>
                <a:gd name="T19" fmla="*/ 296 h 1030"/>
                <a:gd name="T20" fmla="*/ 12 w 370"/>
                <a:gd name="T21" fmla="*/ 178 h 1030"/>
                <a:gd name="T22" fmla="*/ 9 w 370"/>
                <a:gd name="T23" fmla="*/ 6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1030">
                  <a:moveTo>
                    <a:pt x="9" y="69"/>
                  </a:moveTo>
                  <a:cubicBezTo>
                    <a:pt x="14" y="48"/>
                    <a:pt x="36" y="23"/>
                    <a:pt x="60" y="12"/>
                  </a:cubicBezTo>
                  <a:cubicBezTo>
                    <a:pt x="77" y="4"/>
                    <a:pt x="100" y="0"/>
                    <a:pt x="119" y="2"/>
                  </a:cubicBezTo>
                  <a:cubicBezTo>
                    <a:pt x="197" y="7"/>
                    <a:pt x="215" y="85"/>
                    <a:pt x="227" y="148"/>
                  </a:cubicBezTo>
                  <a:cubicBezTo>
                    <a:pt x="244" y="238"/>
                    <a:pt x="268" y="326"/>
                    <a:pt x="285" y="416"/>
                  </a:cubicBezTo>
                  <a:cubicBezTo>
                    <a:pt x="297" y="480"/>
                    <a:pt x="306" y="544"/>
                    <a:pt x="315" y="609"/>
                  </a:cubicBezTo>
                  <a:cubicBezTo>
                    <a:pt x="329" y="702"/>
                    <a:pt x="361" y="909"/>
                    <a:pt x="370" y="1002"/>
                  </a:cubicBezTo>
                  <a:cubicBezTo>
                    <a:pt x="244" y="1030"/>
                    <a:pt x="244" y="1030"/>
                    <a:pt x="244" y="1030"/>
                  </a:cubicBezTo>
                  <a:cubicBezTo>
                    <a:pt x="186" y="897"/>
                    <a:pt x="164" y="781"/>
                    <a:pt x="143" y="714"/>
                  </a:cubicBezTo>
                  <a:cubicBezTo>
                    <a:pt x="102" y="580"/>
                    <a:pt x="59" y="434"/>
                    <a:pt x="34" y="296"/>
                  </a:cubicBezTo>
                  <a:cubicBezTo>
                    <a:pt x="27" y="255"/>
                    <a:pt x="19" y="219"/>
                    <a:pt x="12" y="178"/>
                  </a:cubicBezTo>
                  <a:cubicBezTo>
                    <a:pt x="6" y="144"/>
                    <a:pt x="0" y="105"/>
                    <a:pt x="9" y="69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858419" y="6059488"/>
              <a:ext cx="190500" cy="371475"/>
            </a:xfrm>
            <a:custGeom>
              <a:avLst/>
              <a:gdLst>
                <a:gd name="T0" fmla="*/ 40 w 126"/>
                <a:gd name="T1" fmla="*/ 0 h 245"/>
                <a:gd name="T2" fmla="*/ 126 w 126"/>
                <a:gd name="T3" fmla="*/ 14 h 245"/>
                <a:gd name="T4" fmla="*/ 109 w 126"/>
                <a:gd name="T5" fmla="*/ 142 h 245"/>
                <a:gd name="T6" fmla="*/ 39 w 126"/>
                <a:gd name="T7" fmla="*/ 245 h 245"/>
                <a:gd name="T8" fmla="*/ 16 w 126"/>
                <a:gd name="T9" fmla="*/ 133 h 245"/>
                <a:gd name="T10" fmla="*/ 40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40" y="0"/>
                  </a:moveTo>
                  <a:cubicBezTo>
                    <a:pt x="126" y="14"/>
                    <a:pt x="126" y="14"/>
                    <a:pt x="126" y="14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9" y="142"/>
                    <a:pt x="95" y="242"/>
                    <a:pt x="39" y="245"/>
                  </a:cubicBezTo>
                  <a:cubicBezTo>
                    <a:pt x="39" y="245"/>
                    <a:pt x="0" y="222"/>
                    <a:pt x="16" y="133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802856" y="6262688"/>
              <a:ext cx="230188" cy="277812"/>
            </a:xfrm>
            <a:custGeom>
              <a:avLst/>
              <a:gdLst>
                <a:gd name="T0" fmla="*/ 53 w 152"/>
                <a:gd name="T1" fmla="*/ 0 h 183"/>
                <a:gd name="T2" fmla="*/ 145 w 152"/>
                <a:gd name="T3" fmla="*/ 15 h 183"/>
                <a:gd name="T4" fmla="*/ 69 w 152"/>
                <a:gd name="T5" fmla="*/ 170 h 183"/>
                <a:gd name="T6" fmla="*/ 53 w 152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83">
                  <a:moveTo>
                    <a:pt x="53" y="0"/>
                  </a:moveTo>
                  <a:cubicBezTo>
                    <a:pt x="53" y="0"/>
                    <a:pt x="97" y="18"/>
                    <a:pt x="145" y="15"/>
                  </a:cubicBezTo>
                  <a:cubicBezTo>
                    <a:pt x="145" y="15"/>
                    <a:pt x="152" y="183"/>
                    <a:pt x="69" y="170"/>
                  </a:cubicBezTo>
                  <a:cubicBezTo>
                    <a:pt x="69" y="170"/>
                    <a:pt x="0" y="152"/>
                    <a:pt x="53" y="0"/>
                  </a:cubicBez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3831431" y="6353176"/>
              <a:ext cx="184150" cy="180975"/>
            </a:xfrm>
            <a:custGeom>
              <a:avLst/>
              <a:gdLst>
                <a:gd name="T0" fmla="*/ 53 w 122"/>
                <a:gd name="T1" fmla="*/ 96 h 120"/>
                <a:gd name="T2" fmla="*/ 18 w 122"/>
                <a:gd name="T3" fmla="*/ 0 h 120"/>
                <a:gd name="T4" fmla="*/ 50 w 122"/>
                <a:gd name="T5" fmla="*/ 112 h 120"/>
                <a:gd name="T6" fmla="*/ 122 w 122"/>
                <a:gd name="T7" fmla="*/ 18 h 120"/>
                <a:gd name="T8" fmla="*/ 53 w 122"/>
                <a:gd name="T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0">
                  <a:moveTo>
                    <a:pt x="53" y="96"/>
                  </a:moveTo>
                  <a:cubicBezTo>
                    <a:pt x="53" y="96"/>
                    <a:pt x="8" y="85"/>
                    <a:pt x="18" y="0"/>
                  </a:cubicBezTo>
                  <a:cubicBezTo>
                    <a:pt x="0" y="99"/>
                    <a:pt x="50" y="112"/>
                    <a:pt x="50" y="112"/>
                  </a:cubicBezTo>
                  <a:cubicBezTo>
                    <a:pt x="99" y="120"/>
                    <a:pt x="116" y="65"/>
                    <a:pt x="122" y="18"/>
                  </a:cubicBezTo>
                  <a:cubicBezTo>
                    <a:pt x="114" y="61"/>
                    <a:pt x="96" y="103"/>
                    <a:pt x="53" y="9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3867944" y="4721226"/>
              <a:ext cx="534988" cy="1560512"/>
            </a:xfrm>
            <a:custGeom>
              <a:avLst/>
              <a:gdLst>
                <a:gd name="T0" fmla="*/ 148 w 354"/>
                <a:gd name="T1" fmla="*/ 40 h 1030"/>
                <a:gd name="T2" fmla="*/ 207 w 354"/>
                <a:gd name="T3" fmla="*/ 5 h 1030"/>
                <a:gd name="T4" fmla="*/ 261 w 354"/>
                <a:gd name="T5" fmla="*/ 10 h 1030"/>
                <a:gd name="T6" fmla="*/ 337 w 354"/>
                <a:gd name="T7" fmla="*/ 187 h 1030"/>
                <a:gd name="T8" fmla="*/ 281 w 354"/>
                <a:gd name="T9" fmla="*/ 454 h 1030"/>
                <a:gd name="T10" fmla="*/ 230 w 354"/>
                <a:gd name="T11" fmla="*/ 648 h 1030"/>
                <a:gd name="T12" fmla="*/ 127 w 354"/>
                <a:gd name="T13" fmla="*/ 1030 h 1030"/>
                <a:gd name="T14" fmla="*/ 0 w 354"/>
                <a:gd name="T15" fmla="*/ 1016 h 1030"/>
                <a:gd name="T16" fmla="*/ 32 w 354"/>
                <a:gd name="T17" fmla="*/ 685 h 1030"/>
                <a:gd name="T18" fmla="*/ 86 w 354"/>
                <a:gd name="T19" fmla="*/ 268 h 1030"/>
                <a:gd name="T20" fmla="*/ 109 w 354"/>
                <a:gd name="T21" fmla="*/ 148 h 1030"/>
                <a:gd name="T22" fmla="*/ 148 w 354"/>
                <a:gd name="T23" fmla="*/ 4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4" h="1030">
                  <a:moveTo>
                    <a:pt x="148" y="40"/>
                  </a:moveTo>
                  <a:cubicBezTo>
                    <a:pt x="160" y="23"/>
                    <a:pt x="185" y="10"/>
                    <a:pt x="207" y="5"/>
                  </a:cubicBezTo>
                  <a:cubicBezTo>
                    <a:pt x="224" y="0"/>
                    <a:pt x="243" y="6"/>
                    <a:pt x="261" y="10"/>
                  </a:cubicBezTo>
                  <a:cubicBezTo>
                    <a:pt x="354" y="36"/>
                    <a:pt x="348" y="124"/>
                    <a:pt x="337" y="187"/>
                  </a:cubicBezTo>
                  <a:cubicBezTo>
                    <a:pt x="321" y="277"/>
                    <a:pt x="297" y="364"/>
                    <a:pt x="281" y="454"/>
                  </a:cubicBezTo>
                  <a:cubicBezTo>
                    <a:pt x="270" y="518"/>
                    <a:pt x="244" y="584"/>
                    <a:pt x="230" y="648"/>
                  </a:cubicBezTo>
                  <a:cubicBezTo>
                    <a:pt x="210" y="739"/>
                    <a:pt x="152" y="940"/>
                    <a:pt x="127" y="1030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11" y="956"/>
                    <a:pt x="27" y="755"/>
                    <a:pt x="32" y="685"/>
                  </a:cubicBezTo>
                  <a:cubicBezTo>
                    <a:pt x="41" y="546"/>
                    <a:pt x="61" y="406"/>
                    <a:pt x="86" y="268"/>
                  </a:cubicBezTo>
                  <a:cubicBezTo>
                    <a:pt x="94" y="227"/>
                    <a:pt x="101" y="189"/>
                    <a:pt x="109" y="148"/>
                  </a:cubicBezTo>
                  <a:cubicBezTo>
                    <a:pt x="116" y="114"/>
                    <a:pt x="127" y="71"/>
                    <a:pt x="148" y="40"/>
                  </a:cubicBezTo>
                  <a:close/>
                </a:path>
              </a:pathLst>
            </a:custGeom>
            <a:solidFill>
              <a:srgbClr val="001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3317081" y="3716338"/>
              <a:ext cx="995363" cy="409575"/>
            </a:xfrm>
            <a:custGeom>
              <a:avLst/>
              <a:gdLst>
                <a:gd name="T0" fmla="*/ 472 w 657"/>
                <a:gd name="T1" fmla="*/ 1 h 270"/>
                <a:gd name="T2" fmla="*/ 524 w 657"/>
                <a:gd name="T3" fmla="*/ 6 h 270"/>
                <a:gd name="T4" fmla="*/ 649 w 657"/>
                <a:gd name="T5" fmla="*/ 115 h 270"/>
                <a:gd name="T6" fmla="*/ 657 w 657"/>
                <a:gd name="T7" fmla="*/ 176 h 270"/>
                <a:gd name="T8" fmla="*/ 329 w 657"/>
                <a:gd name="T9" fmla="*/ 176 h 270"/>
                <a:gd name="T10" fmla="*/ 0 w 657"/>
                <a:gd name="T11" fmla="*/ 176 h 270"/>
                <a:gd name="T12" fmla="*/ 9 w 657"/>
                <a:gd name="T13" fmla="*/ 115 h 270"/>
                <a:gd name="T14" fmla="*/ 135 w 657"/>
                <a:gd name="T15" fmla="*/ 8 h 270"/>
                <a:gd name="T16" fmla="*/ 201 w 657"/>
                <a:gd name="T17" fmla="*/ 0 h 270"/>
                <a:gd name="T18" fmla="*/ 323 w 657"/>
                <a:gd name="T19" fmla="*/ 270 h 270"/>
                <a:gd name="T20" fmla="*/ 472 w 657"/>
                <a:gd name="T21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270">
                  <a:moveTo>
                    <a:pt x="472" y="1"/>
                  </a:moveTo>
                  <a:cubicBezTo>
                    <a:pt x="501" y="6"/>
                    <a:pt x="495" y="3"/>
                    <a:pt x="524" y="6"/>
                  </a:cubicBezTo>
                  <a:cubicBezTo>
                    <a:pt x="583" y="12"/>
                    <a:pt x="631" y="58"/>
                    <a:pt x="649" y="115"/>
                  </a:cubicBezTo>
                  <a:cubicBezTo>
                    <a:pt x="655" y="134"/>
                    <a:pt x="657" y="156"/>
                    <a:pt x="657" y="176"/>
                  </a:cubicBezTo>
                  <a:cubicBezTo>
                    <a:pt x="329" y="176"/>
                    <a:pt x="329" y="176"/>
                    <a:pt x="329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56"/>
                    <a:pt x="3" y="134"/>
                    <a:pt x="9" y="115"/>
                  </a:cubicBezTo>
                  <a:cubicBezTo>
                    <a:pt x="26" y="58"/>
                    <a:pt x="75" y="14"/>
                    <a:pt x="135" y="8"/>
                  </a:cubicBezTo>
                  <a:cubicBezTo>
                    <a:pt x="162" y="6"/>
                    <a:pt x="174" y="4"/>
                    <a:pt x="201" y="0"/>
                  </a:cubicBezTo>
                  <a:cubicBezTo>
                    <a:pt x="323" y="270"/>
                    <a:pt x="323" y="270"/>
                    <a:pt x="323" y="27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3480594" y="3967163"/>
              <a:ext cx="661988" cy="679450"/>
            </a:xfrm>
            <a:custGeom>
              <a:avLst/>
              <a:gdLst>
                <a:gd name="T0" fmla="*/ 422 w 437"/>
                <a:gd name="T1" fmla="*/ 0 h 448"/>
                <a:gd name="T2" fmla="*/ 18 w 437"/>
                <a:gd name="T3" fmla="*/ 0 h 448"/>
                <a:gd name="T4" fmla="*/ 18 w 437"/>
                <a:gd name="T5" fmla="*/ 170 h 448"/>
                <a:gd name="T6" fmla="*/ 0 w 437"/>
                <a:gd name="T7" fmla="*/ 448 h 448"/>
                <a:gd name="T8" fmla="*/ 437 w 437"/>
                <a:gd name="T9" fmla="*/ 448 h 448"/>
                <a:gd name="T10" fmla="*/ 428 w 437"/>
                <a:gd name="T11" fmla="*/ 172 h 448"/>
                <a:gd name="T12" fmla="*/ 422 w 437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48">
                  <a:moveTo>
                    <a:pt x="4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32"/>
                    <a:pt x="18" y="170"/>
                  </a:cubicBezTo>
                  <a:cubicBezTo>
                    <a:pt x="18" y="308"/>
                    <a:pt x="0" y="448"/>
                    <a:pt x="0" y="448"/>
                  </a:cubicBezTo>
                  <a:cubicBezTo>
                    <a:pt x="437" y="448"/>
                    <a:pt x="437" y="448"/>
                    <a:pt x="437" y="448"/>
                  </a:cubicBezTo>
                  <a:cubicBezTo>
                    <a:pt x="428" y="282"/>
                    <a:pt x="425" y="89"/>
                    <a:pt x="428" y="172"/>
                  </a:cubicBezTo>
                  <a:cubicBezTo>
                    <a:pt x="428" y="172"/>
                    <a:pt x="426" y="85"/>
                    <a:pt x="422" y="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3104356" y="3824288"/>
              <a:ext cx="482600" cy="519112"/>
            </a:xfrm>
            <a:custGeom>
              <a:avLst/>
              <a:gdLst>
                <a:gd name="T0" fmla="*/ 171 w 319"/>
                <a:gd name="T1" fmla="*/ 0 h 343"/>
                <a:gd name="T2" fmla="*/ 0 w 319"/>
                <a:gd name="T3" fmla="*/ 287 h 343"/>
                <a:gd name="T4" fmla="*/ 172 w 319"/>
                <a:gd name="T5" fmla="*/ 343 h 343"/>
                <a:gd name="T6" fmla="*/ 292 w 319"/>
                <a:gd name="T7" fmla="*/ 138 h 343"/>
                <a:gd name="T8" fmla="*/ 171 w 319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43">
                  <a:moveTo>
                    <a:pt x="171" y="0"/>
                  </a:moveTo>
                  <a:cubicBezTo>
                    <a:pt x="171" y="0"/>
                    <a:pt x="84" y="95"/>
                    <a:pt x="0" y="287"/>
                  </a:cubicBezTo>
                  <a:cubicBezTo>
                    <a:pt x="172" y="343"/>
                    <a:pt x="172" y="343"/>
                    <a:pt x="172" y="343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319" y="16"/>
                    <a:pt x="171" y="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050506" y="3836988"/>
              <a:ext cx="488950" cy="528637"/>
            </a:xfrm>
            <a:custGeom>
              <a:avLst/>
              <a:gdLst>
                <a:gd name="T0" fmla="*/ 148 w 323"/>
                <a:gd name="T1" fmla="*/ 0 h 349"/>
                <a:gd name="T2" fmla="*/ 323 w 323"/>
                <a:gd name="T3" fmla="*/ 280 h 349"/>
                <a:gd name="T4" fmla="*/ 142 w 323"/>
                <a:gd name="T5" fmla="*/ 349 h 349"/>
                <a:gd name="T6" fmla="*/ 19 w 323"/>
                <a:gd name="T7" fmla="*/ 137 h 349"/>
                <a:gd name="T8" fmla="*/ 148 w 323"/>
                <a:gd name="T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49">
                  <a:moveTo>
                    <a:pt x="148" y="0"/>
                  </a:moveTo>
                  <a:cubicBezTo>
                    <a:pt x="148" y="0"/>
                    <a:pt x="240" y="88"/>
                    <a:pt x="323" y="28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19" y="137"/>
                    <a:pt x="0" y="15"/>
                    <a:pt x="148" y="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3418681" y="2713038"/>
              <a:ext cx="714375" cy="481012"/>
            </a:xfrm>
            <a:custGeom>
              <a:avLst/>
              <a:gdLst>
                <a:gd name="T0" fmla="*/ 261 w 472"/>
                <a:gd name="T1" fmla="*/ 191 h 318"/>
                <a:gd name="T2" fmla="*/ 65 w 472"/>
                <a:gd name="T3" fmla="*/ 298 h 318"/>
                <a:gd name="T4" fmla="*/ 222 w 472"/>
                <a:gd name="T5" fmla="*/ 36 h 318"/>
                <a:gd name="T6" fmla="*/ 469 w 472"/>
                <a:gd name="T7" fmla="*/ 203 h 318"/>
                <a:gd name="T8" fmla="*/ 457 w 472"/>
                <a:gd name="T9" fmla="*/ 318 h 318"/>
                <a:gd name="T10" fmla="*/ 261 w 472"/>
                <a:gd name="T11" fmla="*/ 19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18">
                  <a:moveTo>
                    <a:pt x="261" y="191"/>
                  </a:moveTo>
                  <a:cubicBezTo>
                    <a:pt x="261" y="191"/>
                    <a:pt x="116" y="94"/>
                    <a:pt x="65" y="298"/>
                  </a:cubicBezTo>
                  <a:cubicBezTo>
                    <a:pt x="65" y="298"/>
                    <a:pt x="0" y="84"/>
                    <a:pt x="222" y="36"/>
                  </a:cubicBezTo>
                  <a:cubicBezTo>
                    <a:pt x="222" y="36"/>
                    <a:pt x="472" y="0"/>
                    <a:pt x="469" y="203"/>
                  </a:cubicBezTo>
                  <a:cubicBezTo>
                    <a:pt x="469" y="203"/>
                    <a:pt x="469" y="265"/>
                    <a:pt x="457" y="318"/>
                  </a:cubicBezTo>
                  <a:cubicBezTo>
                    <a:pt x="457" y="318"/>
                    <a:pt x="416" y="92"/>
                    <a:pt x="261" y="191"/>
                  </a:cubicBez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3486944" y="2571751"/>
              <a:ext cx="725488" cy="679450"/>
            </a:xfrm>
            <a:custGeom>
              <a:avLst/>
              <a:gdLst>
                <a:gd name="T0" fmla="*/ 412 w 479"/>
                <a:gd name="T1" fmla="*/ 449 h 449"/>
                <a:gd name="T2" fmla="*/ 457 w 479"/>
                <a:gd name="T3" fmla="*/ 284 h 449"/>
                <a:gd name="T4" fmla="*/ 424 w 479"/>
                <a:gd name="T5" fmla="*/ 296 h 449"/>
                <a:gd name="T6" fmla="*/ 479 w 479"/>
                <a:gd name="T7" fmla="*/ 179 h 449"/>
                <a:gd name="T8" fmla="*/ 413 w 479"/>
                <a:gd name="T9" fmla="*/ 226 h 449"/>
                <a:gd name="T10" fmla="*/ 467 w 479"/>
                <a:gd name="T11" fmla="*/ 127 h 449"/>
                <a:gd name="T12" fmla="*/ 378 w 479"/>
                <a:gd name="T13" fmla="*/ 176 h 449"/>
                <a:gd name="T14" fmla="*/ 429 w 479"/>
                <a:gd name="T15" fmla="*/ 22 h 449"/>
                <a:gd name="T16" fmla="*/ 308 w 479"/>
                <a:gd name="T17" fmla="*/ 108 h 449"/>
                <a:gd name="T18" fmla="*/ 265 w 479"/>
                <a:gd name="T19" fmla="*/ 0 h 449"/>
                <a:gd name="T20" fmla="*/ 265 w 479"/>
                <a:gd name="T21" fmla="*/ 89 h 449"/>
                <a:gd name="T22" fmla="*/ 0 w 479"/>
                <a:gd name="T23" fmla="*/ 212 h 449"/>
                <a:gd name="T24" fmla="*/ 60 w 479"/>
                <a:gd name="T25" fmla="*/ 184 h 449"/>
                <a:gd name="T26" fmla="*/ 0 w 479"/>
                <a:gd name="T27" fmla="*/ 299 h 449"/>
                <a:gd name="T28" fmla="*/ 34 w 479"/>
                <a:gd name="T29" fmla="*/ 269 h 449"/>
                <a:gd name="T30" fmla="*/ 194 w 479"/>
                <a:gd name="T31" fmla="*/ 212 h 449"/>
                <a:gd name="T32" fmla="*/ 303 w 479"/>
                <a:gd name="T33" fmla="*/ 242 h 449"/>
                <a:gd name="T34" fmla="*/ 361 w 479"/>
                <a:gd name="T35" fmla="*/ 244 h 449"/>
                <a:gd name="T36" fmla="*/ 412 w 479"/>
                <a:gd name="T3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49">
                  <a:moveTo>
                    <a:pt x="412" y="449"/>
                  </a:moveTo>
                  <a:cubicBezTo>
                    <a:pt x="412" y="449"/>
                    <a:pt x="398" y="374"/>
                    <a:pt x="457" y="284"/>
                  </a:cubicBezTo>
                  <a:cubicBezTo>
                    <a:pt x="424" y="296"/>
                    <a:pt x="424" y="296"/>
                    <a:pt x="424" y="296"/>
                  </a:cubicBezTo>
                  <a:cubicBezTo>
                    <a:pt x="424" y="296"/>
                    <a:pt x="453" y="213"/>
                    <a:pt x="479" y="179"/>
                  </a:cubicBezTo>
                  <a:cubicBezTo>
                    <a:pt x="413" y="226"/>
                    <a:pt x="413" y="226"/>
                    <a:pt x="413" y="226"/>
                  </a:cubicBezTo>
                  <a:cubicBezTo>
                    <a:pt x="413" y="226"/>
                    <a:pt x="394" y="198"/>
                    <a:pt x="467" y="127"/>
                  </a:cubicBezTo>
                  <a:cubicBezTo>
                    <a:pt x="467" y="127"/>
                    <a:pt x="392" y="146"/>
                    <a:pt x="378" y="176"/>
                  </a:cubicBezTo>
                  <a:cubicBezTo>
                    <a:pt x="378" y="176"/>
                    <a:pt x="340" y="97"/>
                    <a:pt x="429" y="22"/>
                  </a:cubicBezTo>
                  <a:cubicBezTo>
                    <a:pt x="429" y="22"/>
                    <a:pt x="348" y="7"/>
                    <a:pt x="308" y="108"/>
                  </a:cubicBezTo>
                  <a:cubicBezTo>
                    <a:pt x="308" y="108"/>
                    <a:pt x="311" y="48"/>
                    <a:pt x="265" y="0"/>
                  </a:cubicBezTo>
                  <a:cubicBezTo>
                    <a:pt x="265" y="0"/>
                    <a:pt x="295" y="52"/>
                    <a:pt x="265" y="89"/>
                  </a:cubicBezTo>
                  <a:cubicBezTo>
                    <a:pt x="265" y="89"/>
                    <a:pt x="86" y="24"/>
                    <a:pt x="0" y="212"/>
                  </a:cubicBezTo>
                  <a:cubicBezTo>
                    <a:pt x="0" y="212"/>
                    <a:pt x="33" y="179"/>
                    <a:pt x="60" y="184"/>
                  </a:cubicBezTo>
                  <a:cubicBezTo>
                    <a:pt x="60" y="184"/>
                    <a:pt x="11" y="189"/>
                    <a:pt x="0" y="299"/>
                  </a:cubicBezTo>
                  <a:cubicBezTo>
                    <a:pt x="34" y="269"/>
                    <a:pt x="34" y="269"/>
                    <a:pt x="34" y="269"/>
                  </a:cubicBezTo>
                  <a:cubicBezTo>
                    <a:pt x="194" y="212"/>
                    <a:pt x="194" y="212"/>
                    <a:pt x="194" y="21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61" y="244"/>
                    <a:pt x="361" y="244"/>
                    <a:pt x="361" y="244"/>
                  </a:cubicBezTo>
                  <a:lnTo>
                    <a:pt x="412" y="449"/>
                  </a:ln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048919" y="3030538"/>
              <a:ext cx="74613" cy="220662"/>
            </a:xfrm>
            <a:custGeom>
              <a:avLst/>
              <a:gdLst>
                <a:gd name="T0" fmla="*/ 0 w 49"/>
                <a:gd name="T1" fmla="*/ 0 h 146"/>
                <a:gd name="T2" fmla="*/ 0 w 49"/>
                <a:gd name="T3" fmla="*/ 97 h 146"/>
                <a:gd name="T4" fmla="*/ 41 w 49"/>
                <a:gd name="T5" fmla="*/ 146 h 146"/>
                <a:gd name="T6" fmla="*/ 49 w 49"/>
                <a:gd name="T7" fmla="*/ 61 h 146"/>
                <a:gd name="T8" fmla="*/ 0 w 4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6">
                  <a:moveTo>
                    <a:pt x="0" y="0"/>
                  </a:moveTo>
                  <a:cubicBezTo>
                    <a:pt x="0" y="0"/>
                    <a:pt x="28" y="43"/>
                    <a:pt x="0" y="97"/>
                  </a:cubicBezTo>
                  <a:cubicBezTo>
                    <a:pt x="0" y="97"/>
                    <a:pt x="10" y="130"/>
                    <a:pt x="41" y="146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3510756" y="3024188"/>
              <a:ext cx="69850" cy="220662"/>
            </a:xfrm>
            <a:custGeom>
              <a:avLst/>
              <a:gdLst>
                <a:gd name="T0" fmla="*/ 47 w 47"/>
                <a:gd name="T1" fmla="*/ 0 h 146"/>
                <a:gd name="T2" fmla="*/ 47 w 47"/>
                <a:gd name="T3" fmla="*/ 97 h 146"/>
                <a:gd name="T4" fmla="*/ 5 w 47"/>
                <a:gd name="T5" fmla="*/ 146 h 146"/>
                <a:gd name="T6" fmla="*/ 0 w 47"/>
                <a:gd name="T7" fmla="*/ 54 h 146"/>
                <a:gd name="T8" fmla="*/ 47 w 47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6">
                  <a:moveTo>
                    <a:pt x="47" y="0"/>
                  </a:moveTo>
                  <a:cubicBezTo>
                    <a:pt x="47" y="0"/>
                    <a:pt x="19" y="44"/>
                    <a:pt x="47" y="97"/>
                  </a:cubicBezTo>
                  <a:cubicBezTo>
                    <a:pt x="47" y="97"/>
                    <a:pt x="37" y="130"/>
                    <a:pt x="5" y="146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5B3E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3701256" y="3811588"/>
              <a:ext cx="215900" cy="285750"/>
            </a:xfrm>
            <a:custGeom>
              <a:avLst/>
              <a:gdLst>
                <a:gd name="T0" fmla="*/ 0 w 136"/>
                <a:gd name="T1" fmla="*/ 53 h 180"/>
                <a:gd name="T2" fmla="*/ 66 w 136"/>
                <a:gd name="T3" fmla="*/ 180 h 180"/>
                <a:gd name="T4" fmla="*/ 136 w 136"/>
                <a:gd name="T5" fmla="*/ 44 h 180"/>
                <a:gd name="T6" fmla="*/ 74 w 136"/>
                <a:gd name="T7" fmla="*/ 0 h 180"/>
                <a:gd name="T8" fmla="*/ 0 w 136"/>
                <a:gd name="T9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80">
                  <a:moveTo>
                    <a:pt x="0" y="53"/>
                  </a:moveTo>
                  <a:lnTo>
                    <a:pt x="66" y="180"/>
                  </a:lnTo>
                  <a:lnTo>
                    <a:pt x="136" y="44"/>
                  </a:lnTo>
                  <a:lnTo>
                    <a:pt x="7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3586956" y="3716338"/>
              <a:ext cx="219075" cy="454025"/>
            </a:xfrm>
            <a:custGeom>
              <a:avLst/>
              <a:gdLst>
                <a:gd name="T0" fmla="*/ 22 w 138"/>
                <a:gd name="T1" fmla="*/ 0 h 286"/>
                <a:gd name="T2" fmla="*/ 138 w 138"/>
                <a:gd name="T3" fmla="*/ 240 h 286"/>
                <a:gd name="T4" fmla="*/ 138 w 138"/>
                <a:gd name="T5" fmla="*/ 286 h 286"/>
                <a:gd name="T6" fmla="*/ 0 w 138"/>
                <a:gd name="T7" fmla="*/ 3 h 286"/>
                <a:gd name="T8" fmla="*/ 22 w 138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86">
                  <a:moveTo>
                    <a:pt x="22" y="0"/>
                  </a:moveTo>
                  <a:lnTo>
                    <a:pt x="138" y="240"/>
                  </a:lnTo>
                  <a:lnTo>
                    <a:pt x="138" y="286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3806031" y="3716338"/>
              <a:ext cx="222250" cy="454025"/>
            </a:xfrm>
            <a:custGeom>
              <a:avLst/>
              <a:gdLst>
                <a:gd name="T0" fmla="*/ 118 w 140"/>
                <a:gd name="T1" fmla="*/ 0 h 286"/>
                <a:gd name="T2" fmla="*/ 0 w 140"/>
                <a:gd name="T3" fmla="*/ 240 h 286"/>
                <a:gd name="T4" fmla="*/ 0 w 140"/>
                <a:gd name="T5" fmla="*/ 286 h 286"/>
                <a:gd name="T6" fmla="*/ 140 w 140"/>
                <a:gd name="T7" fmla="*/ 3 h 286"/>
                <a:gd name="T8" fmla="*/ 118 w 14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86">
                  <a:moveTo>
                    <a:pt x="118" y="0"/>
                  </a:moveTo>
                  <a:lnTo>
                    <a:pt x="0" y="240"/>
                  </a:lnTo>
                  <a:lnTo>
                    <a:pt x="0" y="286"/>
                  </a:lnTo>
                  <a:lnTo>
                    <a:pt x="140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3596481" y="3681413"/>
              <a:ext cx="222250" cy="258762"/>
            </a:xfrm>
            <a:custGeom>
              <a:avLst/>
              <a:gdLst>
                <a:gd name="T0" fmla="*/ 0 w 140"/>
                <a:gd name="T1" fmla="*/ 16 h 163"/>
                <a:gd name="T2" fmla="*/ 81 w 140"/>
                <a:gd name="T3" fmla="*/ 0 h 163"/>
                <a:gd name="T4" fmla="*/ 140 w 140"/>
                <a:gd name="T5" fmla="*/ 82 h 163"/>
                <a:gd name="T6" fmla="*/ 26 w 140"/>
                <a:gd name="T7" fmla="*/ 163 h 163"/>
                <a:gd name="T8" fmla="*/ 0 w 140"/>
                <a:gd name="T9" fmla="*/ 1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3">
                  <a:moveTo>
                    <a:pt x="0" y="16"/>
                  </a:moveTo>
                  <a:lnTo>
                    <a:pt x="81" y="0"/>
                  </a:lnTo>
                  <a:lnTo>
                    <a:pt x="140" y="82"/>
                  </a:lnTo>
                  <a:lnTo>
                    <a:pt x="26" y="1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818731" y="3681413"/>
              <a:ext cx="223838" cy="258762"/>
            </a:xfrm>
            <a:custGeom>
              <a:avLst/>
              <a:gdLst>
                <a:gd name="T0" fmla="*/ 141 w 141"/>
                <a:gd name="T1" fmla="*/ 16 h 163"/>
                <a:gd name="T2" fmla="*/ 53 w 141"/>
                <a:gd name="T3" fmla="*/ 0 h 163"/>
                <a:gd name="T4" fmla="*/ 0 w 141"/>
                <a:gd name="T5" fmla="*/ 82 h 163"/>
                <a:gd name="T6" fmla="*/ 115 w 141"/>
                <a:gd name="T7" fmla="*/ 163 h 163"/>
                <a:gd name="T8" fmla="*/ 141 w 141"/>
                <a:gd name="T9" fmla="*/ 1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3">
                  <a:moveTo>
                    <a:pt x="141" y="16"/>
                  </a:moveTo>
                  <a:lnTo>
                    <a:pt x="53" y="0"/>
                  </a:lnTo>
                  <a:lnTo>
                    <a:pt x="0" y="82"/>
                  </a:lnTo>
                  <a:lnTo>
                    <a:pt x="115" y="163"/>
                  </a:lnTo>
                  <a:lnTo>
                    <a:pt x="141" y="1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3591719" y="3143251"/>
              <a:ext cx="223838" cy="166687"/>
            </a:xfrm>
            <a:custGeom>
              <a:avLst/>
              <a:gdLst>
                <a:gd name="T0" fmla="*/ 66 w 148"/>
                <a:gd name="T1" fmla="*/ 1 h 111"/>
                <a:gd name="T2" fmla="*/ 2 w 148"/>
                <a:gd name="T3" fmla="*/ 51 h 111"/>
                <a:gd name="T4" fmla="*/ 59 w 148"/>
                <a:gd name="T5" fmla="*/ 109 h 111"/>
                <a:gd name="T6" fmla="*/ 128 w 148"/>
                <a:gd name="T7" fmla="*/ 59 h 111"/>
                <a:gd name="T8" fmla="*/ 66 w 148"/>
                <a:gd name="T9" fmla="*/ 1 h 111"/>
                <a:gd name="T10" fmla="*/ 120 w 148"/>
                <a:gd name="T11" fmla="*/ 58 h 111"/>
                <a:gd name="T12" fmla="*/ 60 w 148"/>
                <a:gd name="T13" fmla="*/ 101 h 111"/>
                <a:gd name="T14" fmla="*/ 11 w 148"/>
                <a:gd name="T15" fmla="*/ 51 h 111"/>
                <a:gd name="T16" fmla="*/ 66 w 148"/>
                <a:gd name="T17" fmla="*/ 8 h 111"/>
                <a:gd name="T18" fmla="*/ 120 w 148"/>
                <a:gd name="T19" fmla="*/ 5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11">
                  <a:moveTo>
                    <a:pt x="66" y="1"/>
                  </a:moveTo>
                  <a:cubicBezTo>
                    <a:pt x="33" y="1"/>
                    <a:pt x="0" y="0"/>
                    <a:pt x="2" y="51"/>
                  </a:cubicBezTo>
                  <a:cubicBezTo>
                    <a:pt x="4" y="81"/>
                    <a:pt x="26" y="106"/>
                    <a:pt x="59" y="109"/>
                  </a:cubicBezTo>
                  <a:cubicBezTo>
                    <a:pt x="92" y="111"/>
                    <a:pt x="118" y="89"/>
                    <a:pt x="128" y="59"/>
                  </a:cubicBezTo>
                  <a:cubicBezTo>
                    <a:pt x="134" y="33"/>
                    <a:pt x="148" y="1"/>
                    <a:pt x="66" y="1"/>
                  </a:cubicBezTo>
                  <a:close/>
                  <a:moveTo>
                    <a:pt x="120" y="58"/>
                  </a:moveTo>
                  <a:cubicBezTo>
                    <a:pt x="111" y="84"/>
                    <a:pt x="88" y="103"/>
                    <a:pt x="60" y="101"/>
                  </a:cubicBezTo>
                  <a:cubicBezTo>
                    <a:pt x="31" y="99"/>
                    <a:pt x="13" y="77"/>
                    <a:pt x="11" y="51"/>
                  </a:cubicBezTo>
                  <a:cubicBezTo>
                    <a:pt x="9" y="8"/>
                    <a:pt x="37" y="8"/>
                    <a:pt x="66" y="8"/>
                  </a:cubicBezTo>
                  <a:cubicBezTo>
                    <a:pt x="137" y="8"/>
                    <a:pt x="125" y="36"/>
                    <a:pt x="120" y="5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 noEditPoints="1"/>
            </p:cNvSpPr>
            <p:nvPr/>
          </p:nvSpPr>
          <p:spPr bwMode="auto">
            <a:xfrm>
              <a:off x="3806031" y="3138488"/>
              <a:ext cx="227013" cy="173037"/>
            </a:xfrm>
            <a:custGeom>
              <a:avLst/>
              <a:gdLst>
                <a:gd name="T0" fmla="*/ 23 w 149"/>
                <a:gd name="T1" fmla="*/ 65 h 115"/>
                <a:gd name="T2" fmla="*/ 94 w 149"/>
                <a:gd name="T3" fmla="*/ 111 h 115"/>
                <a:gd name="T4" fmla="*/ 148 w 149"/>
                <a:gd name="T5" fmla="*/ 51 h 115"/>
                <a:gd name="T6" fmla="*/ 82 w 149"/>
                <a:gd name="T7" fmla="*/ 4 h 115"/>
                <a:gd name="T8" fmla="*/ 23 w 149"/>
                <a:gd name="T9" fmla="*/ 65 h 115"/>
                <a:gd name="T10" fmla="*/ 83 w 149"/>
                <a:gd name="T11" fmla="*/ 11 h 115"/>
                <a:gd name="T12" fmla="*/ 139 w 149"/>
                <a:gd name="T13" fmla="*/ 52 h 115"/>
                <a:gd name="T14" fmla="*/ 93 w 149"/>
                <a:gd name="T15" fmla="*/ 104 h 115"/>
                <a:gd name="T16" fmla="*/ 31 w 149"/>
                <a:gd name="T17" fmla="*/ 64 h 115"/>
                <a:gd name="T18" fmla="*/ 83 w 149"/>
                <a:gd name="T19" fmla="*/ 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15">
                  <a:moveTo>
                    <a:pt x="23" y="65"/>
                  </a:moveTo>
                  <a:cubicBezTo>
                    <a:pt x="34" y="94"/>
                    <a:pt x="61" y="115"/>
                    <a:pt x="94" y="111"/>
                  </a:cubicBezTo>
                  <a:cubicBezTo>
                    <a:pt x="127" y="108"/>
                    <a:pt x="148" y="81"/>
                    <a:pt x="148" y="51"/>
                  </a:cubicBezTo>
                  <a:cubicBezTo>
                    <a:pt x="149" y="0"/>
                    <a:pt x="115" y="3"/>
                    <a:pt x="82" y="4"/>
                  </a:cubicBezTo>
                  <a:cubicBezTo>
                    <a:pt x="0" y="7"/>
                    <a:pt x="16" y="39"/>
                    <a:pt x="23" y="65"/>
                  </a:cubicBezTo>
                  <a:close/>
                  <a:moveTo>
                    <a:pt x="83" y="11"/>
                  </a:moveTo>
                  <a:cubicBezTo>
                    <a:pt x="111" y="10"/>
                    <a:pt x="140" y="8"/>
                    <a:pt x="139" y="52"/>
                  </a:cubicBezTo>
                  <a:cubicBezTo>
                    <a:pt x="139" y="78"/>
                    <a:pt x="121" y="101"/>
                    <a:pt x="93" y="104"/>
                  </a:cubicBezTo>
                  <a:cubicBezTo>
                    <a:pt x="64" y="107"/>
                    <a:pt x="41" y="89"/>
                    <a:pt x="31" y="64"/>
                  </a:cubicBezTo>
                  <a:cubicBezTo>
                    <a:pt x="25" y="41"/>
                    <a:pt x="12" y="14"/>
                    <a:pt x="83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83806" y="3152776"/>
              <a:ext cx="63500" cy="42862"/>
            </a:xfrm>
            <a:custGeom>
              <a:avLst/>
              <a:gdLst>
                <a:gd name="T0" fmla="*/ 4 w 42"/>
                <a:gd name="T1" fmla="*/ 28 h 28"/>
                <a:gd name="T2" fmla="*/ 39 w 42"/>
                <a:gd name="T3" fmla="*/ 28 h 28"/>
                <a:gd name="T4" fmla="*/ 42 w 42"/>
                <a:gd name="T5" fmla="*/ 9 h 28"/>
                <a:gd name="T6" fmla="*/ 0 w 42"/>
                <a:gd name="T7" fmla="*/ 9 h 28"/>
                <a:gd name="T8" fmla="*/ 4 w 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" y="28"/>
                  </a:moveTo>
                  <a:cubicBezTo>
                    <a:pt x="4" y="28"/>
                    <a:pt x="22" y="16"/>
                    <a:pt x="39" y="28"/>
                  </a:cubicBezTo>
                  <a:cubicBezTo>
                    <a:pt x="39" y="28"/>
                    <a:pt x="35" y="16"/>
                    <a:pt x="42" y="9"/>
                  </a:cubicBezTo>
                  <a:cubicBezTo>
                    <a:pt x="42" y="9"/>
                    <a:pt x="24" y="0"/>
                    <a:pt x="0" y="9"/>
                  </a:cubicBezTo>
                  <a:cubicBezTo>
                    <a:pt x="0" y="9"/>
                    <a:pt x="5" y="20"/>
                    <a:pt x="4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566319" y="3154363"/>
              <a:ext cx="53975" cy="79375"/>
            </a:xfrm>
            <a:custGeom>
              <a:avLst/>
              <a:gdLst>
                <a:gd name="T0" fmla="*/ 36 w 36"/>
                <a:gd name="T1" fmla="*/ 0 h 52"/>
                <a:gd name="T2" fmla="*/ 2 w 36"/>
                <a:gd name="T3" fmla="*/ 4 h 52"/>
                <a:gd name="T4" fmla="*/ 0 w 36"/>
                <a:gd name="T5" fmla="*/ 36 h 52"/>
                <a:gd name="T6" fmla="*/ 24 w 36"/>
                <a:gd name="T7" fmla="*/ 52 h 52"/>
                <a:gd name="T8" fmla="*/ 36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36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19" y="21"/>
                    <a:pt x="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009231" y="3154363"/>
              <a:ext cx="55563" cy="80962"/>
            </a:xfrm>
            <a:custGeom>
              <a:avLst/>
              <a:gdLst>
                <a:gd name="T0" fmla="*/ 0 w 37"/>
                <a:gd name="T1" fmla="*/ 0 h 53"/>
                <a:gd name="T2" fmla="*/ 34 w 37"/>
                <a:gd name="T3" fmla="*/ 5 h 53"/>
                <a:gd name="T4" fmla="*/ 37 w 37"/>
                <a:gd name="T5" fmla="*/ 37 h 53"/>
                <a:gd name="T6" fmla="*/ 12 w 37"/>
                <a:gd name="T7" fmla="*/ 53 h 53"/>
                <a:gd name="T8" fmla="*/ 0 w 3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3">
                  <a:moveTo>
                    <a:pt x="0" y="0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8" y="2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2994819" y="4318001"/>
              <a:ext cx="796925" cy="254000"/>
            </a:xfrm>
            <a:custGeom>
              <a:avLst/>
              <a:gdLst>
                <a:gd name="T0" fmla="*/ 513 w 526"/>
                <a:gd name="T1" fmla="*/ 103 h 168"/>
                <a:gd name="T2" fmla="*/ 526 w 526"/>
                <a:gd name="T3" fmla="*/ 168 h 168"/>
                <a:gd name="T4" fmla="*/ 239 w 526"/>
                <a:gd name="T5" fmla="*/ 141 h 168"/>
                <a:gd name="T6" fmla="*/ 112 w 526"/>
                <a:gd name="T7" fmla="*/ 127 h 168"/>
                <a:gd name="T8" fmla="*/ 16 w 526"/>
                <a:gd name="T9" fmla="*/ 56 h 168"/>
                <a:gd name="T10" fmla="*/ 156 w 526"/>
                <a:gd name="T11" fmla="*/ 2 h 168"/>
                <a:gd name="T12" fmla="*/ 513 w 526"/>
                <a:gd name="T13" fmla="*/ 10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68">
                  <a:moveTo>
                    <a:pt x="513" y="103"/>
                  </a:moveTo>
                  <a:cubicBezTo>
                    <a:pt x="526" y="168"/>
                    <a:pt x="526" y="168"/>
                    <a:pt x="526" y="168"/>
                  </a:cubicBezTo>
                  <a:cubicBezTo>
                    <a:pt x="430" y="158"/>
                    <a:pt x="335" y="151"/>
                    <a:pt x="239" y="141"/>
                  </a:cubicBezTo>
                  <a:cubicBezTo>
                    <a:pt x="197" y="137"/>
                    <a:pt x="155" y="130"/>
                    <a:pt x="112" y="127"/>
                  </a:cubicBezTo>
                  <a:cubicBezTo>
                    <a:pt x="72" y="123"/>
                    <a:pt x="0" y="115"/>
                    <a:pt x="16" y="56"/>
                  </a:cubicBezTo>
                  <a:cubicBezTo>
                    <a:pt x="30" y="8"/>
                    <a:pt x="118" y="0"/>
                    <a:pt x="156" y="2"/>
                  </a:cubicBezTo>
                  <a:cubicBezTo>
                    <a:pt x="156" y="2"/>
                    <a:pt x="446" y="34"/>
                    <a:pt x="513" y="103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2969419" y="4170363"/>
              <a:ext cx="855663" cy="415925"/>
            </a:xfrm>
            <a:custGeom>
              <a:avLst/>
              <a:gdLst>
                <a:gd name="T0" fmla="*/ 116 w 565"/>
                <a:gd name="T1" fmla="*/ 0 h 275"/>
                <a:gd name="T2" fmla="*/ 565 w 565"/>
                <a:gd name="T3" fmla="*/ 185 h 275"/>
                <a:gd name="T4" fmla="*/ 553 w 565"/>
                <a:gd name="T5" fmla="*/ 275 h 275"/>
                <a:gd name="T6" fmla="*/ 64 w 565"/>
                <a:gd name="T7" fmla="*/ 223 h 275"/>
                <a:gd name="T8" fmla="*/ 48 w 565"/>
                <a:gd name="T9" fmla="*/ 114 h 275"/>
                <a:gd name="T10" fmla="*/ 116 w 565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275">
                  <a:moveTo>
                    <a:pt x="116" y="0"/>
                  </a:moveTo>
                  <a:cubicBezTo>
                    <a:pt x="565" y="185"/>
                    <a:pt x="565" y="185"/>
                    <a:pt x="565" y="185"/>
                  </a:cubicBezTo>
                  <a:cubicBezTo>
                    <a:pt x="553" y="275"/>
                    <a:pt x="553" y="275"/>
                    <a:pt x="553" y="275"/>
                  </a:cubicBezTo>
                  <a:cubicBezTo>
                    <a:pt x="64" y="223"/>
                    <a:pt x="64" y="223"/>
                    <a:pt x="64" y="223"/>
                  </a:cubicBezTo>
                  <a:cubicBezTo>
                    <a:pt x="64" y="223"/>
                    <a:pt x="0" y="201"/>
                    <a:pt x="48" y="11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3858419" y="4340226"/>
              <a:ext cx="795338" cy="255587"/>
            </a:xfrm>
            <a:custGeom>
              <a:avLst/>
              <a:gdLst>
                <a:gd name="T0" fmla="*/ 13 w 526"/>
                <a:gd name="T1" fmla="*/ 104 h 169"/>
                <a:gd name="T2" fmla="*/ 0 w 526"/>
                <a:gd name="T3" fmla="*/ 169 h 169"/>
                <a:gd name="T4" fmla="*/ 287 w 526"/>
                <a:gd name="T5" fmla="*/ 142 h 169"/>
                <a:gd name="T6" fmla="*/ 414 w 526"/>
                <a:gd name="T7" fmla="*/ 127 h 169"/>
                <a:gd name="T8" fmla="*/ 510 w 526"/>
                <a:gd name="T9" fmla="*/ 56 h 169"/>
                <a:gd name="T10" fmla="*/ 370 w 526"/>
                <a:gd name="T11" fmla="*/ 3 h 169"/>
                <a:gd name="T12" fmla="*/ 13 w 526"/>
                <a:gd name="T13" fmla="*/ 10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69">
                  <a:moveTo>
                    <a:pt x="13" y="104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96" y="159"/>
                    <a:pt x="192" y="152"/>
                    <a:pt x="287" y="142"/>
                  </a:cubicBezTo>
                  <a:cubicBezTo>
                    <a:pt x="329" y="138"/>
                    <a:pt x="371" y="131"/>
                    <a:pt x="414" y="127"/>
                  </a:cubicBezTo>
                  <a:cubicBezTo>
                    <a:pt x="454" y="124"/>
                    <a:pt x="526" y="115"/>
                    <a:pt x="510" y="56"/>
                  </a:cubicBezTo>
                  <a:cubicBezTo>
                    <a:pt x="496" y="8"/>
                    <a:pt x="408" y="0"/>
                    <a:pt x="370" y="3"/>
                  </a:cubicBezTo>
                  <a:cubicBezTo>
                    <a:pt x="370" y="3"/>
                    <a:pt x="80" y="35"/>
                    <a:pt x="13" y="104"/>
                  </a:cubicBezTo>
                  <a:close/>
                </a:path>
              </a:pathLst>
            </a:custGeom>
            <a:solidFill>
              <a:srgbClr val="ED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3828256" y="4192588"/>
              <a:ext cx="855663" cy="417512"/>
            </a:xfrm>
            <a:custGeom>
              <a:avLst/>
              <a:gdLst>
                <a:gd name="T0" fmla="*/ 449 w 566"/>
                <a:gd name="T1" fmla="*/ 0 h 276"/>
                <a:gd name="T2" fmla="*/ 0 w 566"/>
                <a:gd name="T3" fmla="*/ 185 h 276"/>
                <a:gd name="T4" fmla="*/ 12 w 566"/>
                <a:gd name="T5" fmla="*/ 276 h 276"/>
                <a:gd name="T6" fmla="*/ 501 w 566"/>
                <a:gd name="T7" fmla="*/ 224 h 276"/>
                <a:gd name="T8" fmla="*/ 518 w 566"/>
                <a:gd name="T9" fmla="*/ 115 h 276"/>
                <a:gd name="T10" fmla="*/ 449 w 566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6" h="276">
                  <a:moveTo>
                    <a:pt x="449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501" y="224"/>
                    <a:pt x="501" y="224"/>
                    <a:pt x="501" y="224"/>
                  </a:cubicBezTo>
                  <a:cubicBezTo>
                    <a:pt x="501" y="224"/>
                    <a:pt x="566" y="201"/>
                    <a:pt x="518" y="115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rgbClr val="2C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336131" y="4108451"/>
              <a:ext cx="925513" cy="555625"/>
            </a:xfrm>
            <a:custGeom>
              <a:avLst/>
              <a:gdLst>
                <a:gd name="T0" fmla="*/ 581 w 612"/>
                <a:gd name="T1" fmla="*/ 329 h 367"/>
                <a:gd name="T2" fmla="*/ 543 w 612"/>
                <a:gd name="T3" fmla="*/ 367 h 367"/>
                <a:gd name="T4" fmla="*/ 69 w 612"/>
                <a:gd name="T5" fmla="*/ 367 h 367"/>
                <a:gd name="T6" fmla="*/ 31 w 612"/>
                <a:gd name="T7" fmla="*/ 329 h 367"/>
                <a:gd name="T8" fmla="*/ 0 w 612"/>
                <a:gd name="T9" fmla="*/ 37 h 367"/>
                <a:gd name="T10" fmla="*/ 38 w 612"/>
                <a:gd name="T11" fmla="*/ 0 h 367"/>
                <a:gd name="T12" fmla="*/ 574 w 612"/>
                <a:gd name="T13" fmla="*/ 0 h 367"/>
                <a:gd name="T14" fmla="*/ 612 w 612"/>
                <a:gd name="T15" fmla="*/ 37 h 367"/>
                <a:gd name="T16" fmla="*/ 581 w 612"/>
                <a:gd name="T17" fmla="*/ 32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367">
                  <a:moveTo>
                    <a:pt x="581" y="329"/>
                  </a:moveTo>
                  <a:cubicBezTo>
                    <a:pt x="581" y="350"/>
                    <a:pt x="564" y="367"/>
                    <a:pt x="543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48" y="367"/>
                    <a:pt x="31" y="350"/>
                    <a:pt x="31" y="3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595" y="0"/>
                    <a:pt x="612" y="17"/>
                    <a:pt x="612" y="37"/>
                  </a:cubicBezTo>
                  <a:lnTo>
                    <a:pt x="581" y="32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366294" y="4151313"/>
              <a:ext cx="865188" cy="512762"/>
            </a:xfrm>
            <a:custGeom>
              <a:avLst/>
              <a:gdLst>
                <a:gd name="T0" fmla="*/ 541 w 572"/>
                <a:gd name="T1" fmla="*/ 304 h 339"/>
                <a:gd name="T2" fmla="*/ 505 w 572"/>
                <a:gd name="T3" fmla="*/ 339 h 339"/>
                <a:gd name="T4" fmla="*/ 67 w 572"/>
                <a:gd name="T5" fmla="*/ 339 h 339"/>
                <a:gd name="T6" fmla="*/ 31 w 572"/>
                <a:gd name="T7" fmla="*/ 304 h 339"/>
                <a:gd name="T8" fmla="*/ 0 w 572"/>
                <a:gd name="T9" fmla="*/ 35 h 339"/>
                <a:gd name="T10" fmla="*/ 35 w 572"/>
                <a:gd name="T11" fmla="*/ 0 h 339"/>
                <a:gd name="T12" fmla="*/ 537 w 572"/>
                <a:gd name="T13" fmla="*/ 0 h 339"/>
                <a:gd name="T14" fmla="*/ 572 w 572"/>
                <a:gd name="T15" fmla="*/ 35 h 339"/>
                <a:gd name="T16" fmla="*/ 541 w 572"/>
                <a:gd name="T17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339">
                  <a:moveTo>
                    <a:pt x="541" y="304"/>
                  </a:moveTo>
                  <a:cubicBezTo>
                    <a:pt x="541" y="323"/>
                    <a:pt x="525" y="339"/>
                    <a:pt x="505" y="339"/>
                  </a:cubicBezTo>
                  <a:cubicBezTo>
                    <a:pt x="67" y="339"/>
                    <a:pt x="67" y="339"/>
                    <a:pt x="67" y="339"/>
                  </a:cubicBezTo>
                  <a:cubicBezTo>
                    <a:pt x="47" y="339"/>
                    <a:pt x="31" y="323"/>
                    <a:pt x="31" y="30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556" y="0"/>
                    <a:pt x="572" y="15"/>
                    <a:pt x="572" y="35"/>
                  </a:cubicBezTo>
                  <a:lnTo>
                    <a:pt x="541" y="30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1176576" y="4725461"/>
            <a:ext cx="9838849" cy="1906587"/>
            <a:chOff x="1774030" y="4683126"/>
            <a:chExt cx="9838849" cy="1906587"/>
          </a:xfrm>
        </p:grpSpPr>
        <p:grpSp>
          <p:nvGrpSpPr>
            <p:cNvPr id="244" name="Group 243"/>
            <p:cNvGrpSpPr/>
            <p:nvPr/>
          </p:nvGrpSpPr>
          <p:grpSpPr>
            <a:xfrm>
              <a:off x="1774030" y="4683126"/>
              <a:ext cx="9838849" cy="165100"/>
              <a:chOff x="1774031" y="4683126"/>
              <a:chExt cx="8643938" cy="130175"/>
            </a:xfrm>
          </p:grpSpPr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1774031" y="4683126"/>
                <a:ext cx="8643938" cy="130175"/>
              </a:xfrm>
              <a:custGeom>
                <a:avLst/>
                <a:gdLst>
                  <a:gd name="T0" fmla="*/ 5404 w 5445"/>
                  <a:gd name="T1" fmla="*/ 82 h 82"/>
                  <a:gd name="T2" fmla="*/ 40 w 5445"/>
                  <a:gd name="T3" fmla="*/ 82 h 82"/>
                  <a:gd name="T4" fmla="*/ 0 w 5445"/>
                  <a:gd name="T5" fmla="*/ 0 h 82"/>
                  <a:gd name="T6" fmla="*/ 5445 w 5445"/>
                  <a:gd name="T7" fmla="*/ 0 h 82"/>
                  <a:gd name="T8" fmla="*/ 5404 w 544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45" h="82">
                    <a:moveTo>
                      <a:pt x="5404" y="82"/>
                    </a:moveTo>
                    <a:lnTo>
                      <a:pt x="40" y="82"/>
                    </a:lnTo>
                    <a:lnTo>
                      <a:pt x="0" y="0"/>
                    </a:lnTo>
                    <a:lnTo>
                      <a:pt x="5445" y="0"/>
                    </a:lnTo>
                    <a:lnTo>
                      <a:pt x="5404" y="82"/>
                    </a:lnTo>
                    <a:close/>
                  </a:path>
                </a:pathLst>
              </a:custGeom>
              <a:solidFill>
                <a:srgbClr val="745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1774031" y="4683126"/>
                <a:ext cx="8643938" cy="47625"/>
              </a:xfrm>
              <a:custGeom>
                <a:avLst/>
                <a:gdLst>
                  <a:gd name="T0" fmla="*/ 5445 w 5445"/>
                  <a:gd name="T1" fmla="*/ 0 h 30"/>
                  <a:gd name="T2" fmla="*/ 0 w 5445"/>
                  <a:gd name="T3" fmla="*/ 0 h 30"/>
                  <a:gd name="T4" fmla="*/ 14 w 5445"/>
                  <a:gd name="T5" fmla="*/ 30 h 30"/>
                  <a:gd name="T6" fmla="*/ 5430 w 5445"/>
                  <a:gd name="T7" fmla="*/ 30 h 30"/>
                  <a:gd name="T8" fmla="*/ 5445 w 544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45" h="30">
                    <a:moveTo>
                      <a:pt x="5445" y="0"/>
                    </a:moveTo>
                    <a:lnTo>
                      <a:pt x="0" y="0"/>
                    </a:lnTo>
                    <a:lnTo>
                      <a:pt x="14" y="30"/>
                    </a:lnTo>
                    <a:lnTo>
                      <a:pt x="5430" y="30"/>
                    </a:lnTo>
                    <a:lnTo>
                      <a:pt x="5445" y="0"/>
                    </a:lnTo>
                    <a:close/>
                  </a:path>
                </a:pathLst>
              </a:custGeom>
              <a:solidFill>
                <a:srgbClr val="EEA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482713" y="4813301"/>
              <a:ext cx="8421482" cy="1776412"/>
              <a:chOff x="2547144" y="4813301"/>
              <a:chExt cx="8421482" cy="1776412"/>
            </a:xfrm>
          </p:grpSpPr>
          <p:sp>
            <p:nvSpPr>
              <p:cNvPr id="209" name="Rectangle 189"/>
              <p:cNvSpPr>
                <a:spLocks noChangeArrowheads="1"/>
              </p:cNvSpPr>
              <p:nvPr/>
            </p:nvSpPr>
            <p:spPr bwMode="auto">
              <a:xfrm>
                <a:off x="10862263" y="4813301"/>
                <a:ext cx="106363" cy="1776412"/>
              </a:xfrm>
              <a:prstGeom prst="rect">
                <a:avLst/>
              </a:prstGeom>
              <a:solidFill>
                <a:srgbClr val="745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90"/>
              <p:cNvSpPr>
                <a:spLocks noChangeArrowheads="1"/>
              </p:cNvSpPr>
              <p:nvPr/>
            </p:nvSpPr>
            <p:spPr bwMode="auto">
              <a:xfrm>
                <a:off x="2547144" y="4813301"/>
                <a:ext cx="106363" cy="1776412"/>
              </a:xfrm>
              <a:prstGeom prst="rect">
                <a:avLst/>
              </a:prstGeom>
              <a:solidFill>
                <a:srgbClr val="745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89223" y="4400023"/>
            <a:ext cx="512763" cy="320674"/>
            <a:chOff x="1689223" y="4357688"/>
            <a:chExt cx="512763" cy="320674"/>
          </a:xfrm>
        </p:grpSpPr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1709861" y="4527550"/>
              <a:ext cx="423863" cy="139700"/>
            </a:xfrm>
            <a:custGeom>
              <a:avLst/>
              <a:gdLst>
                <a:gd name="T0" fmla="*/ 280 w 280"/>
                <a:gd name="T1" fmla="*/ 0 h 92"/>
                <a:gd name="T2" fmla="*/ 40 w 280"/>
                <a:gd name="T3" fmla="*/ 0 h 92"/>
                <a:gd name="T4" fmla="*/ 0 w 280"/>
                <a:gd name="T5" fmla="*/ 42 h 92"/>
                <a:gd name="T6" fmla="*/ 0 w 280"/>
                <a:gd name="T7" fmla="*/ 50 h 92"/>
                <a:gd name="T8" fmla="*/ 40 w 280"/>
                <a:gd name="T9" fmla="*/ 92 h 92"/>
                <a:gd name="T10" fmla="*/ 280 w 280"/>
                <a:gd name="T11" fmla="*/ 92 h 92"/>
                <a:gd name="T12" fmla="*/ 280 w 280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92">
                  <a:moveTo>
                    <a:pt x="28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73"/>
                    <a:pt x="18" y="92"/>
                    <a:pt x="40" y="92"/>
                  </a:cubicBezTo>
                  <a:cubicBezTo>
                    <a:pt x="280" y="92"/>
                    <a:pt x="280" y="92"/>
                    <a:pt x="280" y="92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1689223" y="4518025"/>
              <a:ext cx="455613" cy="160337"/>
            </a:xfrm>
            <a:custGeom>
              <a:avLst/>
              <a:gdLst>
                <a:gd name="T0" fmla="*/ 301 w 301"/>
                <a:gd name="T1" fmla="*/ 96 h 106"/>
                <a:gd name="T2" fmla="*/ 54 w 301"/>
                <a:gd name="T3" fmla="*/ 96 h 106"/>
                <a:gd name="T4" fmla="*/ 19 w 301"/>
                <a:gd name="T5" fmla="*/ 63 h 106"/>
                <a:gd name="T6" fmla="*/ 19 w 301"/>
                <a:gd name="T7" fmla="*/ 43 h 106"/>
                <a:gd name="T8" fmla="*/ 54 w 301"/>
                <a:gd name="T9" fmla="*/ 9 h 106"/>
                <a:gd name="T10" fmla="*/ 301 w 301"/>
                <a:gd name="T11" fmla="*/ 9 h 106"/>
                <a:gd name="T12" fmla="*/ 301 w 301"/>
                <a:gd name="T13" fmla="*/ 0 h 106"/>
                <a:gd name="T14" fmla="*/ 41 w 301"/>
                <a:gd name="T15" fmla="*/ 0 h 106"/>
                <a:gd name="T16" fmla="*/ 0 w 301"/>
                <a:gd name="T17" fmla="*/ 40 h 106"/>
                <a:gd name="T18" fmla="*/ 0 w 301"/>
                <a:gd name="T19" fmla="*/ 65 h 106"/>
                <a:gd name="T20" fmla="*/ 41 w 301"/>
                <a:gd name="T21" fmla="*/ 106 h 106"/>
                <a:gd name="T22" fmla="*/ 301 w 301"/>
                <a:gd name="T23" fmla="*/ 106 h 106"/>
                <a:gd name="T24" fmla="*/ 301 w 301"/>
                <a:gd name="T25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106">
                  <a:moveTo>
                    <a:pt x="301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35" y="96"/>
                    <a:pt x="19" y="81"/>
                    <a:pt x="19" y="6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24"/>
                    <a:pt x="35" y="9"/>
                    <a:pt x="54" y="9"/>
                  </a:cubicBezTo>
                  <a:cubicBezTo>
                    <a:pt x="301" y="9"/>
                    <a:pt x="301" y="9"/>
                    <a:pt x="301" y="9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7"/>
                    <a:pt x="18" y="106"/>
                    <a:pt x="41" y="106"/>
                  </a:cubicBezTo>
                  <a:cubicBezTo>
                    <a:pt x="301" y="106"/>
                    <a:pt x="301" y="106"/>
                    <a:pt x="301" y="106"/>
                  </a:cubicBezTo>
                  <a:lnTo>
                    <a:pt x="301" y="96"/>
                  </a:lnTo>
                  <a:close/>
                </a:path>
              </a:pathLst>
            </a:custGeom>
            <a:solidFill>
              <a:srgbClr val="00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1759073" y="4367213"/>
              <a:ext cx="422275" cy="139700"/>
            </a:xfrm>
            <a:custGeom>
              <a:avLst/>
              <a:gdLst>
                <a:gd name="T0" fmla="*/ 0 w 279"/>
                <a:gd name="T1" fmla="*/ 0 h 92"/>
                <a:gd name="T2" fmla="*/ 239 w 279"/>
                <a:gd name="T3" fmla="*/ 0 h 92"/>
                <a:gd name="T4" fmla="*/ 279 w 279"/>
                <a:gd name="T5" fmla="*/ 42 h 92"/>
                <a:gd name="T6" fmla="*/ 279 w 279"/>
                <a:gd name="T7" fmla="*/ 50 h 92"/>
                <a:gd name="T8" fmla="*/ 239 w 279"/>
                <a:gd name="T9" fmla="*/ 92 h 92"/>
                <a:gd name="T10" fmla="*/ 0 w 279"/>
                <a:gd name="T11" fmla="*/ 92 h 92"/>
                <a:gd name="T12" fmla="*/ 0 w 279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92">
                  <a:moveTo>
                    <a:pt x="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61" y="0"/>
                    <a:pt x="279" y="19"/>
                    <a:pt x="279" y="42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74"/>
                    <a:pt x="261" y="92"/>
                    <a:pt x="239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1746373" y="4357688"/>
              <a:ext cx="455613" cy="160337"/>
            </a:xfrm>
            <a:custGeom>
              <a:avLst/>
              <a:gdLst>
                <a:gd name="T0" fmla="*/ 0 w 301"/>
                <a:gd name="T1" fmla="*/ 96 h 106"/>
                <a:gd name="T2" fmla="*/ 247 w 301"/>
                <a:gd name="T3" fmla="*/ 96 h 106"/>
                <a:gd name="T4" fmla="*/ 282 w 301"/>
                <a:gd name="T5" fmla="*/ 63 h 106"/>
                <a:gd name="T6" fmla="*/ 282 w 301"/>
                <a:gd name="T7" fmla="*/ 43 h 106"/>
                <a:gd name="T8" fmla="*/ 247 w 301"/>
                <a:gd name="T9" fmla="*/ 10 h 106"/>
                <a:gd name="T10" fmla="*/ 0 w 301"/>
                <a:gd name="T11" fmla="*/ 10 h 106"/>
                <a:gd name="T12" fmla="*/ 0 w 301"/>
                <a:gd name="T13" fmla="*/ 0 h 106"/>
                <a:gd name="T14" fmla="*/ 260 w 301"/>
                <a:gd name="T15" fmla="*/ 0 h 106"/>
                <a:gd name="T16" fmla="*/ 301 w 301"/>
                <a:gd name="T17" fmla="*/ 40 h 106"/>
                <a:gd name="T18" fmla="*/ 301 w 301"/>
                <a:gd name="T19" fmla="*/ 65 h 106"/>
                <a:gd name="T20" fmla="*/ 260 w 301"/>
                <a:gd name="T21" fmla="*/ 106 h 106"/>
                <a:gd name="T22" fmla="*/ 0 w 301"/>
                <a:gd name="T23" fmla="*/ 106 h 106"/>
                <a:gd name="T24" fmla="*/ 0 w 301"/>
                <a:gd name="T25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106">
                  <a:moveTo>
                    <a:pt x="0" y="96"/>
                  </a:moveTo>
                  <a:cubicBezTo>
                    <a:pt x="247" y="96"/>
                    <a:pt x="247" y="96"/>
                    <a:pt x="247" y="96"/>
                  </a:cubicBezTo>
                  <a:cubicBezTo>
                    <a:pt x="266" y="96"/>
                    <a:pt x="282" y="81"/>
                    <a:pt x="282" y="6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2" y="24"/>
                    <a:pt x="266" y="10"/>
                    <a:pt x="2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83" y="0"/>
                    <a:pt x="301" y="18"/>
                    <a:pt x="301" y="40"/>
                  </a:cubicBezTo>
                  <a:cubicBezTo>
                    <a:pt x="301" y="65"/>
                    <a:pt x="301" y="65"/>
                    <a:pt x="301" y="65"/>
                  </a:cubicBezTo>
                  <a:cubicBezTo>
                    <a:pt x="301" y="88"/>
                    <a:pt x="283" y="106"/>
                    <a:pt x="260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AA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159956" y="4307948"/>
            <a:ext cx="250825" cy="409575"/>
            <a:chOff x="6484143" y="4265613"/>
            <a:chExt cx="250825" cy="409575"/>
          </a:xfrm>
        </p:grpSpPr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6503193" y="4351338"/>
              <a:ext cx="215900" cy="323850"/>
            </a:xfrm>
            <a:custGeom>
              <a:avLst/>
              <a:gdLst>
                <a:gd name="T0" fmla="*/ 124 w 136"/>
                <a:gd name="T1" fmla="*/ 204 h 204"/>
                <a:gd name="T2" fmla="*/ 9 w 136"/>
                <a:gd name="T3" fmla="*/ 204 h 204"/>
                <a:gd name="T4" fmla="*/ 0 w 136"/>
                <a:gd name="T5" fmla="*/ 0 h 204"/>
                <a:gd name="T6" fmla="*/ 136 w 136"/>
                <a:gd name="T7" fmla="*/ 0 h 204"/>
                <a:gd name="T8" fmla="*/ 124 w 13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04">
                  <a:moveTo>
                    <a:pt x="124" y="204"/>
                  </a:moveTo>
                  <a:lnTo>
                    <a:pt x="9" y="204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2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6484143" y="4300538"/>
              <a:ext cx="250825" cy="50800"/>
            </a:xfrm>
            <a:custGeom>
              <a:avLst/>
              <a:gdLst>
                <a:gd name="T0" fmla="*/ 155 w 158"/>
                <a:gd name="T1" fmla="*/ 0 h 32"/>
                <a:gd name="T2" fmla="*/ 4 w 158"/>
                <a:gd name="T3" fmla="*/ 0 h 32"/>
                <a:gd name="T4" fmla="*/ 0 w 158"/>
                <a:gd name="T5" fmla="*/ 32 h 32"/>
                <a:gd name="T6" fmla="*/ 158 w 158"/>
                <a:gd name="T7" fmla="*/ 32 h 32"/>
                <a:gd name="T8" fmla="*/ 155 w 15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2">
                  <a:moveTo>
                    <a:pt x="155" y="0"/>
                  </a:moveTo>
                  <a:lnTo>
                    <a:pt x="4" y="0"/>
                  </a:lnTo>
                  <a:lnTo>
                    <a:pt x="0" y="32"/>
                  </a:lnTo>
                  <a:lnTo>
                    <a:pt x="158" y="3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6503193" y="4265613"/>
              <a:ext cx="215900" cy="34925"/>
            </a:xfrm>
            <a:prstGeom prst="rect">
              <a:avLst/>
            </a:pr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6503193" y="4448175"/>
              <a:ext cx="215900" cy="122237"/>
            </a:xfrm>
            <a:custGeom>
              <a:avLst/>
              <a:gdLst>
                <a:gd name="T0" fmla="*/ 0 w 136"/>
                <a:gd name="T1" fmla="*/ 0 h 77"/>
                <a:gd name="T2" fmla="*/ 3 w 136"/>
                <a:gd name="T3" fmla="*/ 77 h 77"/>
                <a:gd name="T4" fmla="*/ 131 w 136"/>
                <a:gd name="T5" fmla="*/ 77 h 77"/>
                <a:gd name="T6" fmla="*/ 136 w 136"/>
                <a:gd name="T7" fmla="*/ 0 h 77"/>
                <a:gd name="T8" fmla="*/ 0 w 13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7">
                  <a:moveTo>
                    <a:pt x="0" y="0"/>
                  </a:moveTo>
                  <a:lnTo>
                    <a:pt x="3" y="77"/>
                  </a:lnTo>
                  <a:lnTo>
                    <a:pt x="131" y="77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6576218" y="4486275"/>
              <a:ext cx="65088" cy="66675"/>
            </a:xfrm>
            <a:custGeom>
              <a:avLst/>
              <a:gdLst>
                <a:gd name="T0" fmla="*/ 28 w 43"/>
                <a:gd name="T1" fmla="*/ 20 h 44"/>
                <a:gd name="T2" fmla="*/ 7 w 43"/>
                <a:gd name="T3" fmla="*/ 1 h 44"/>
                <a:gd name="T4" fmla="*/ 4 w 43"/>
                <a:gd name="T5" fmla="*/ 3 h 44"/>
                <a:gd name="T6" fmla="*/ 12 w 43"/>
                <a:gd name="T7" fmla="*/ 32 h 44"/>
                <a:gd name="T8" fmla="*/ 42 w 43"/>
                <a:gd name="T9" fmla="*/ 41 h 44"/>
                <a:gd name="T10" fmla="*/ 43 w 43"/>
                <a:gd name="T11" fmla="*/ 38 h 44"/>
                <a:gd name="T12" fmla="*/ 28 w 43"/>
                <a:gd name="T1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4">
                  <a:moveTo>
                    <a:pt x="28" y="20"/>
                  </a:moveTo>
                  <a:cubicBezTo>
                    <a:pt x="23" y="9"/>
                    <a:pt x="14" y="5"/>
                    <a:pt x="7" y="1"/>
                  </a:cubicBezTo>
                  <a:cubicBezTo>
                    <a:pt x="6" y="0"/>
                    <a:pt x="4" y="2"/>
                    <a:pt x="4" y="3"/>
                  </a:cubicBezTo>
                  <a:cubicBezTo>
                    <a:pt x="0" y="11"/>
                    <a:pt x="3" y="23"/>
                    <a:pt x="12" y="32"/>
                  </a:cubicBezTo>
                  <a:cubicBezTo>
                    <a:pt x="21" y="41"/>
                    <a:pt x="34" y="44"/>
                    <a:pt x="42" y="41"/>
                  </a:cubicBezTo>
                  <a:cubicBezTo>
                    <a:pt x="43" y="41"/>
                    <a:pt x="43" y="39"/>
                    <a:pt x="43" y="38"/>
                  </a:cubicBezTo>
                  <a:cubicBezTo>
                    <a:pt x="35" y="31"/>
                    <a:pt x="30" y="25"/>
                    <a:pt x="28" y="20"/>
                  </a:cubicBezTo>
                  <a:close/>
                </a:path>
              </a:pathLst>
            </a:custGeom>
            <a:solidFill>
              <a:srgbClr val="F5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6588918" y="4473575"/>
              <a:ext cx="68263" cy="68262"/>
            </a:xfrm>
            <a:custGeom>
              <a:avLst/>
              <a:gdLst>
                <a:gd name="T0" fmla="*/ 32 w 45"/>
                <a:gd name="T1" fmla="*/ 12 h 45"/>
                <a:gd name="T2" fmla="*/ 3 w 45"/>
                <a:gd name="T3" fmla="*/ 4 h 45"/>
                <a:gd name="T4" fmla="*/ 2 w 45"/>
                <a:gd name="T5" fmla="*/ 7 h 45"/>
                <a:gd name="T6" fmla="*/ 23 w 45"/>
                <a:gd name="T7" fmla="*/ 26 h 45"/>
                <a:gd name="T8" fmla="*/ 36 w 45"/>
                <a:gd name="T9" fmla="*/ 44 h 45"/>
                <a:gd name="T10" fmla="*/ 38 w 45"/>
                <a:gd name="T11" fmla="*/ 45 h 45"/>
                <a:gd name="T12" fmla="*/ 40 w 45"/>
                <a:gd name="T13" fmla="*/ 44 h 45"/>
                <a:gd name="T14" fmla="*/ 32 w 45"/>
                <a:gd name="T1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32" y="12"/>
                  </a:moveTo>
                  <a:cubicBezTo>
                    <a:pt x="23" y="3"/>
                    <a:pt x="11" y="0"/>
                    <a:pt x="3" y="4"/>
                  </a:cubicBezTo>
                  <a:cubicBezTo>
                    <a:pt x="2" y="4"/>
                    <a:pt x="0" y="6"/>
                    <a:pt x="2" y="7"/>
                  </a:cubicBezTo>
                  <a:cubicBezTo>
                    <a:pt x="10" y="10"/>
                    <a:pt x="19" y="15"/>
                    <a:pt x="23" y="26"/>
                  </a:cubicBezTo>
                  <a:cubicBezTo>
                    <a:pt x="25" y="31"/>
                    <a:pt x="29" y="37"/>
                    <a:pt x="36" y="44"/>
                  </a:cubicBezTo>
                  <a:cubicBezTo>
                    <a:pt x="37" y="44"/>
                    <a:pt x="37" y="45"/>
                    <a:pt x="38" y="45"/>
                  </a:cubicBezTo>
                  <a:cubicBezTo>
                    <a:pt x="38" y="45"/>
                    <a:pt x="39" y="44"/>
                    <a:pt x="40" y="44"/>
                  </a:cubicBezTo>
                  <a:cubicBezTo>
                    <a:pt x="45" y="35"/>
                    <a:pt x="42" y="22"/>
                    <a:pt x="32" y="12"/>
                  </a:cubicBezTo>
                  <a:close/>
                </a:path>
              </a:pathLst>
            </a:custGeom>
            <a:solidFill>
              <a:srgbClr val="F5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6515893" y="4265613"/>
              <a:ext cx="219075" cy="409575"/>
            </a:xfrm>
            <a:custGeom>
              <a:avLst/>
              <a:gdLst>
                <a:gd name="T0" fmla="*/ 145 w 145"/>
                <a:gd name="T1" fmla="*/ 56 h 270"/>
                <a:gd name="T2" fmla="*/ 141 w 145"/>
                <a:gd name="T3" fmla="*/ 22 h 270"/>
                <a:gd name="T4" fmla="*/ 134 w 145"/>
                <a:gd name="T5" fmla="*/ 22 h 270"/>
                <a:gd name="T6" fmla="*/ 134 w 145"/>
                <a:gd name="T7" fmla="*/ 0 h 270"/>
                <a:gd name="T8" fmla="*/ 112 w 145"/>
                <a:gd name="T9" fmla="*/ 0 h 270"/>
                <a:gd name="T10" fmla="*/ 111 w 145"/>
                <a:gd name="T11" fmla="*/ 22 h 270"/>
                <a:gd name="T12" fmla="*/ 92 w 145"/>
                <a:gd name="T13" fmla="*/ 22 h 270"/>
                <a:gd name="T14" fmla="*/ 88 w 145"/>
                <a:gd name="T15" fmla="*/ 56 h 270"/>
                <a:gd name="T16" fmla="*/ 107 w 145"/>
                <a:gd name="T17" fmla="*/ 56 h 270"/>
                <a:gd name="T18" fmla="*/ 90 w 145"/>
                <a:gd name="T19" fmla="*/ 120 h 270"/>
                <a:gd name="T20" fmla="*/ 71 w 145"/>
                <a:gd name="T21" fmla="*/ 120 h 270"/>
                <a:gd name="T22" fmla="*/ 22 w 145"/>
                <a:gd name="T23" fmla="*/ 201 h 270"/>
                <a:gd name="T24" fmla="*/ 40 w 145"/>
                <a:gd name="T25" fmla="*/ 201 h 270"/>
                <a:gd name="T26" fmla="*/ 0 w 145"/>
                <a:gd name="T27" fmla="*/ 237 h 270"/>
                <a:gd name="T28" fmla="*/ 1 w 145"/>
                <a:gd name="T29" fmla="*/ 270 h 270"/>
                <a:gd name="T30" fmla="*/ 122 w 145"/>
                <a:gd name="T31" fmla="*/ 270 h 270"/>
                <a:gd name="T32" fmla="*/ 126 w 145"/>
                <a:gd name="T33" fmla="*/ 201 h 270"/>
                <a:gd name="T34" fmla="*/ 129 w 145"/>
                <a:gd name="T35" fmla="*/ 201 h 270"/>
                <a:gd name="T36" fmla="*/ 134 w 145"/>
                <a:gd name="T37" fmla="*/ 120 h 270"/>
                <a:gd name="T38" fmla="*/ 130 w 145"/>
                <a:gd name="T39" fmla="*/ 120 h 270"/>
                <a:gd name="T40" fmla="*/ 134 w 145"/>
                <a:gd name="T41" fmla="*/ 56 h 270"/>
                <a:gd name="T42" fmla="*/ 145 w 145"/>
                <a:gd name="T43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5" h="270">
                  <a:moveTo>
                    <a:pt x="145" y="56"/>
                  </a:moveTo>
                  <a:cubicBezTo>
                    <a:pt x="141" y="22"/>
                    <a:pt x="141" y="22"/>
                    <a:pt x="141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7"/>
                    <a:pt x="111" y="14"/>
                    <a:pt x="111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3"/>
                    <a:pt x="90" y="44"/>
                    <a:pt x="88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4" y="76"/>
                    <a:pt x="99" y="98"/>
                    <a:pt x="90" y="120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61" y="147"/>
                    <a:pt x="45" y="176"/>
                    <a:pt x="22" y="201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29" y="214"/>
                    <a:pt x="15" y="226"/>
                    <a:pt x="0" y="237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6" y="201"/>
                    <a:pt x="126" y="201"/>
                    <a:pt x="126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4" y="56"/>
                    <a:pt x="134" y="56"/>
                    <a:pt x="134" y="56"/>
                  </a:cubicBezTo>
                  <a:lnTo>
                    <a:pt x="145" y="5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10191750" y="4480985"/>
            <a:ext cx="647700" cy="260351"/>
            <a:chOff x="10191750" y="4438650"/>
            <a:chExt cx="647700" cy="260351"/>
          </a:xfrm>
        </p:grpSpPr>
        <p:sp>
          <p:nvSpPr>
            <p:cNvPr id="254" name="Freeform 232"/>
            <p:cNvSpPr>
              <a:spLocks/>
            </p:cNvSpPr>
            <p:nvPr/>
          </p:nvSpPr>
          <p:spPr bwMode="auto">
            <a:xfrm>
              <a:off x="10610850" y="4441825"/>
              <a:ext cx="228600" cy="250825"/>
            </a:xfrm>
            <a:custGeom>
              <a:avLst/>
              <a:gdLst>
                <a:gd name="T0" fmla="*/ 3 w 67"/>
                <a:gd name="T1" fmla="*/ 42 h 72"/>
                <a:gd name="T2" fmla="*/ 40 w 67"/>
                <a:gd name="T3" fmla="*/ 69 h 72"/>
                <a:gd name="T4" fmla="*/ 63 w 67"/>
                <a:gd name="T5" fmla="*/ 30 h 72"/>
                <a:gd name="T6" fmla="*/ 27 w 67"/>
                <a:gd name="T7" fmla="*/ 3 h 72"/>
                <a:gd name="T8" fmla="*/ 3 w 67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2">
                  <a:moveTo>
                    <a:pt x="3" y="42"/>
                  </a:moveTo>
                  <a:cubicBezTo>
                    <a:pt x="7" y="60"/>
                    <a:pt x="23" y="72"/>
                    <a:pt x="40" y="69"/>
                  </a:cubicBezTo>
                  <a:cubicBezTo>
                    <a:pt x="56" y="66"/>
                    <a:pt x="67" y="48"/>
                    <a:pt x="63" y="30"/>
                  </a:cubicBezTo>
                  <a:cubicBezTo>
                    <a:pt x="59" y="12"/>
                    <a:pt x="43" y="0"/>
                    <a:pt x="27" y="3"/>
                  </a:cubicBezTo>
                  <a:cubicBezTo>
                    <a:pt x="10" y="6"/>
                    <a:pt x="0" y="24"/>
                    <a:pt x="3" y="4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3"/>
            <p:cNvSpPr>
              <a:spLocks/>
            </p:cNvSpPr>
            <p:nvPr/>
          </p:nvSpPr>
          <p:spPr bwMode="auto">
            <a:xfrm>
              <a:off x="10599738" y="4441825"/>
              <a:ext cx="228600" cy="254000"/>
            </a:xfrm>
            <a:custGeom>
              <a:avLst/>
              <a:gdLst>
                <a:gd name="T0" fmla="*/ 4 w 67"/>
                <a:gd name="T1" fmla="*/ 42 h 73"/>
                <a:gd name="T2" fmla="*/ 40 w 67"/>
                <a:gd name="T3" fmla="*/ 69 h 73"/>
                <a:gd name="T4" fmla="*/ 63 w 67"/>
                <a:gd name="T5" fmla="*/ 30 h 73"/>
                <a:gd name="T6" fmla="*/ 27 w 67"/>
                <a:gd name="T7" fmla="*/ 3 h 73"/>
                <a:gd name="T8" fmla="*/ 4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4" y="42"/>
                  </a:moveTo>
                  <a:cubicBezTo>
                    <a:pt x="7" y="61"/>
                    <a:pt x="24" y="73"/>
                    <a:pt x="40" y="69"/>
                  </a:cubicBezTo>
                  <a:cubicBezTo>
                    <a:pt x="57" y="66"/>
                    <a:pt x="67" y="49"/>
                    <a:pt x="63" y="30"/>
                  </a:cubicBezTo>
                  <a:cubicBezTo>
                    <a:pt x="60" y="12"/>
                    <a:pt x="43" y="0"/>
                    <a:pt x="27" y="3"/>
                  </a:cubicBezTo>
                  <a:cubicBezTo>
                    <a:pt x="10" y="7"/>
                    <a:pt x="0" y="24"/>
                    <a:pt x="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4"/>
            <p:cNvSpPr>
              <a:spLocks/>
            </p:cNvSpPr>
            <p:nvPr/>
          </p:nvSpPr>
          <p:spPr bwMode="auto">
            <a:xfrm>
              <a:off x="10587038" y="4456113"/>
              <a:ext cx="214313" cy="236538"/>
            </a:xfrm>
            <a:custGeom>
              <a:avLst/>
              <a:gdLst>
                <a:gd name="T0" fmla="*/ 4 w 63"/>
                <a:gd name="T1" fmla="*/ 39 h 68"/>
                <a:gd name="T2" fmla="*/ 38 w 63"/>
                <a:gd name="T3" fmla="*/ 65 h 68"/>
                <a:gd name="T4" fmla="*/ 59 w 63"/>
                <a:gd name="T5" fmla="*/ 28 h 68"/>
                <a:gd name="T6" fmla="*/ 25 w 63"/>
                <a:gd name="T7" fmla="*/ 3 h 68"/>
                <a:gd name="T8" fmla="*/ 4 w 63"/>
                <a:gd name="T9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4" y="39"/>
                  </a:moveTo>
                  <a:cubicBezTo>
                    <a:pt x="7" y="56"/>
                    <a:pt x="22" y="68"/>
                    <a:pt x="38" y="65"/>
                  </a:cubicBezTo>
                  <a:cubicBezTo>
                    <a:pt x="53" y="61"/>
                    <a:pt x="63" y="45"/>
                    <a:pt x="59" y="28"/>
                  </a:cubicBezTo>
                  <a:cubicBezTo>
                    <a:pt x="56" y="11"/>
                    <a:pt x="41" y="0"/>
                    <a:pt x="25" y="3"/>
                  </a:cubicBezTo>
                  <a:cubicBezTo>
                    <a:pt x="10" y="6"/>
                    <a:pt x="0" y="22"/>
                    <a:pt x="4" y="3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5"/>
            <p:cNvSpPr>
              <a:spLocks/>
            </p:cNvSpPr>
            <p:nvPr/>
          </p:nvSpPr>
          <p:spPr bwMode="auto">
            <a:xfrm>
              <a:off x="10647363" y="4521200"/>
              <a:ext cx="92075" cy="101600"/>
            </a:xfrm>
            <a:custGeom>
              <a:avLst/>
              <a:gdLst>
                <a:gd name="T0" fmla="*/ 2 w 27"/>
                <a:gd name="T1" fmla="*/ 17 h 29"/>
                <a:gd name="T2" fmla="*/ 16 w 27"/>
                <a:gd name="T3" fmla="*/ 28 h 29"/>
                <a:gd name="T4" fmla="*/ 25 w 27"/>
                <a:gd name="T5" fmla="*/ 12 h 29"/>
                <a:gd name="T6" fmla="*/ 11 w 27"/>
                <a:gd name="T7" fmla="*/ 2 h 29"/>
                <a:gd name="T8" fmla="*/ 2 w 27"/>
                <a:gd name="T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" y="17"/>
                  </a:moveTo>
                  <a:cubicBezTo>
                    <a:pt x="3" y="24"/>
                    <a:pt x="10" y="29"/>
                    <a:pt x="16" y="28"/>
                  </a:cubicBezTo>
                  <a:cubicBezTo>
                    <a:pt x="23" y="26"/>
                    <a:pt x="27" y="19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ubicBezTo>
                    <a:pt x="4" y="3"/>
                    <a:pt x="0" y="10"/>
                    <a:pt x="2" y="17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6"/>
            <p:cNvSpPr>
              <a:spLocks/>
            </p:cNvSpPr>
            <p:nvPr/>
          </p:nvSpPr>
          <p:spPr bwMode="auto">
            <a:xfrm>
              <a:off x="10474325" y="4560888"/>
              <a:ext cx="44450" cy="58738"/>
            </a:xfrm>
            <a:custGeom>
              <a:avLst/>
              <a:gdLst>
                <a:gd name="T0" fmla="*/ 7 w 28"/>
                <a:gd name="T1" fmla="*/ 37 h 37"/>
                <a:gd name="T2" fmla="*/ 28 w 28"/>
                <a:gd name="T3" fmla="*/ 32 h 37"/>
                <a:gd name="T4" fmla="*/ 22 w 28"/>
                <a:gd name="T5" fmla="*/ 0 h 37"/>
                <a:gd name="T6" fmla="*/ 0 w 28"/>
                <a:gd name="T7" fmla="*/ 4 h 37"/>
                <a:gd name="T8" fmla="*/ 7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7" y="37"/>
                  </a:moveTo>
                  <a:lnTo>
                    <a:pt x="28" y="32"/>
                  </a:lnTo>
                  <a:lnTo>
                    <a:pt x="22" y="0"/>
                  </a:lnTo>
                  <a:lnTo>
                    <a:pt x="0" y="4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7"/>
            <p:cNvSpPr>
              <a:spLocks/>
            </p:cNvSpPr>
            <p:nvPr/>
          </p:nvSpPr>
          <p:spPr bwMode="auto">
            <a:xfrm>
              <a:off x="10509250" y="4438650"/>
              <a:ext cx="227013" cy="254000"/>
            </a:xfrm>
            <a:custGeom>
              <a:avLst/>
              <a:gdLst>
                <a:gd name="T0" fmla="*/ 3 w 67"/>
                <a:gd name="T1" fmla="*/ 42 h 73"/>
                <a:gd name="T2" fmla="*/ 40 w 67"/>
                <a:gd name="T3" fmla="*/ 69 h 73"/>
                <a:gd name="T4" fmla="*/ 63 w 67"/>
                <a:gd name="T5" fmla="*/ 30 h 73"/>
                <a:gd name="T6" fmla="*/ 27 w 67"/>
                <a:gd name="T7" fmla="*/ 3 h 73"/>
                <a:gd name="T8" fmla="*/ 3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" y="42"/>
                  </a:moveTo>
                  <a:cubicBezTo>
                    <a:pt x="7" y="61"/>
                    <a:pt x="23" y="73"/>
                    <a:pt x="40" y="69"/>
                  </a:cubicBezTo>
                  <a:cubicBezTo>
                    <a:pt x="56" y="66"/>
                    <a:pt x="67" y="49"/>
                    <a:pt x="63" y="30"/>
                  </a:cubicBezTo>
                  <a:cubicBezTo>
                    <a:pt x="59" y="12"/>
                    <a:pt x="43" y="0"/>
                    <a:pt x="27" y="3"/>
                  </a:cubicBezTo>
                  <a:cubicBezTo>
                    <a:pt x="10" y="7"/>
                    <a:pt x="0" y="24"/>
                    <a:pt x="3" y="42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8"/>
            <p:cNvSpPr>
              <a:spLocks/>
            </p:cNvSpPr>
            <p:nvPr/>
          </p:nvSpPr>
          <p:spPr bwMode="auto">
            <a:xfrm>
              <a:off x="10414000" y="4573588"/>
              <a:ext cx="42863" cy="60325"/>
            </a:xfrm>
            <a:custGeom>
              <a:avLst/>
              <a:gdLst>
                <a:gd name="T0" fmla="*/ 6 w 27"/>
                <a:gd name="T1" fmla="*/ 38 h 38"/>
                <a:gd name="T2" fmla="*/ 27 w 27"/>
                <a:gd name="T3" fmla="*/ 33 h 38"/>
                <a:gd name="T4" fmla="*/ 21 w 27"/>
                <a:gd name="T5" fmla="*/ 0 h 38"/>
                <a:gd name="T6" fmla="*/ 0 w 27"/>
                <a:gd name="T7" fmla="*/ 5 h 38"/>
                <a:gd name="T8" fmla="*/ 6 w 2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6" y="38"/>
                  </a:moveTo>
                  <a:lnTo>
                    <a:pt x="27" y="33"/>
                  </a:lnTo>
                  <a:lnTo>
                    <a:pt x="21" y="0"/>
                  </a:lnTo>
                  <a:lnTo>
                    <a:pt x="0" y="5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9"/>
            <p:cNvSpPr>
              <a:spLocks/>
            </p:cNvSpPr>
            <p:nvPr/>
          </p:nvSpPr>
          <p:spPr bwMode="auto">
            <a:xfrm>
              <a:off x="10433050" y="4552950"/>
              <a:ext cx="55563" cy="90488"/>
            </a:xfrm>
            <a:custGeom>
              <a:avLst/>
              <a:gdLst>
                <a:gd name="T0" fmla="*/ 11 w 35"/>
                <a:gd name="T1" fmla="*/ 57 h 57"/>
                <a:gd name="T2" fmla="*/ 35 w 35"/>
                <a:gd name="T3" fmla="*/ 51 h 57"/>
                <a:gd name="T4" fmla="*/ 26 w 35"/>
                <a:gd name="T5" fmla="*/ 0 h 57"/>
                <a:gd name="T6" fmla="*/ 0 w 35"/>
                <a:gd name="T7" fmla="*/ 5 h 57"/>
                <a:gd name="T8" fmla="*/ 11 w 3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7">
                  <a:moveTo>
                    <a:pt x="11" y="57"/>
                  </a:moveTo>
                  <a:lnTo>
                    <a:pt x="35" y="51"/>
                  </a:lnTo>
                  <a:lnTo>
                    <a:pt x="26" y="0"/>
                  </a:lnTo>
                  <a:lnTo>
                    <a:pt x="0" y="5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0"/>
            <p:cNvSpPr>
              <a:spLocks/>
            </p:cNvSpPr>
            <p:nvPr/>
          </p:nvSpPr>
          <p:spPr bwMode="auto">
            <a:xfrm>
              <a:off x="10191750" y="4564063"/>
              <a:ext cx="249238" cy="128588"/>
            </a:xfrm>
            <a:custGeom>
              <a:avLst/>
              <a:gdLst>
                <a:gd name="T0" fmla="*/ 11 w 157"/>
                <a:gd name="T1" fmla="*/ 81 h 81"/>
                <a:gd name="T2" fmla="*/ 157 w 157"/>
                <a:gd name="T3" fmla="*/ 50 h 81"/>
                <a:gd name="T4" fmla="*/ 146 w 157"/>
                <a:gd name="T5" fmla="*/ 0 h 81"/>
                <a:gd name="T6" fmla="*/ 0 w 157"/>
                <a:gd name="T7" fmla="*/ 30 h 81"/>
                <a:gd name="T8" fmla="*/ 11 w 15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1">
                  <a:moveTo>
                    <a:pt x="11" y="81"/>
                  </a:moveTo>
                  <a:lnTo>
                    <a:pt x="157" y="50"/>
                  </a:lnTo>
                  <a:lnTo>
                    <a:pt x="146" y="0"/>
                  </a:lnTo>
                  <a:lnTo>
                    <a:pt x="0" y="30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1"/>
            <p:cNvSpPr>
              <a:spLocks/>
            </p:cNvSpPr>
            <p:nvPr/>
          </p:nvSpPr>
          <p:spPr bwMode="auto">
            <a:xfrm>
              <a:off x="10480675" y="4445000"/>
              <a:ext cx="228600" cy="250825"/>
            </a:xfrm>
            <a:custGeom>
              <a:avLst/>
              <a:gdLst>
                <a:gd name="T0" fmla="*/ 3 w 67"/>
                <a:gd name="T1" fmla="*/ 42 h 72"/>
                <a:gd name="T2" fmla="*/ 40 w 67"/>
                <a:gd name="T3" fmla="*/ 69 h 72"/>
                <a:gd name="T4" fmla="*/ 63 w 67"/>
                <a:gd name="T5" fmla="*/ 30 h 72"/>
                <a:gd name="T6" fmla="*/ 27 w 67"/>
                <a:gd name="T7" fmla="*/ 3 h 72"/>
                <a:gd name="T8" fmla="*/ 3 w 67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2">
                  <a:moveTo>
                    <a:pt x="3" y="42"/>
                  </a:moveTo>
                  <a:cubicBezTo>
                    <a:pt x="7" y="60"/>
                    <a:pt x="23" y="72"/>
                    <a:pt x="40" y="69"/>
                  </a:cubicBezTo>
                  <a:cubicBezTo>
                    <a:pt x="56" y="66"/>
                    <a:pt x="67" y="48"/>
                    <a:pt x="63" y="30"/>
                  </a:cubicBezTo>
                  <a:cubicBezTo>
                    <a:pt x="59" y="12"/>
                    <a:pt x="43" y="0"/>
                    <a:pt x="27" y="3"/>
                  </a:cubicBezTo>
                  <a:cubicBezTo>
                    <a:pt x="10" y="6"/>
                    <a:pt x="0" y="24"/>
                    <a:pt x="3" y="42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2"/>
            <p:cNvSpPr>
              <a:spLocks/>
            </p:cNvSpPr>
            <p:nvPr/>
          </p:nvSpPr>
          <p:spPr bwMode="auto">
            <a:xfrm>
              <a:off x="10491788" y="4456113"/>
              <a:ext cx="207963" cy="230188"/>
            </a:xfrm>
            <a:custGeom>
              <a:avLst/>
              <a:gdLst>
                <a:gd name="T0" fmla="*/ 3 w 61"/>
                <a:gd name="T1" fmla="*/ 39 h 66"/>
                <a:gd name="T2" fmla="*/ 36 w 61"/>
                <a:gd name="T3" fmla="*/ 63 h 66"/>
                <a:gd name="T4" fmla="*/ 58 w 61"/>
                <a:gd name="T5" fmla="*/ 28 h 66"/>
                <a:gd name="T6" fmla="*/ 24 w 61"/>
                <a:gd name="T7" fmla="*/ 3 h 66"/>
                <a:gd name="T8" fmla="*/ 3 w 61"/>
                <a:gd name="T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6">
                  <a:moveTo>
                    <a:pt x="3" y="39"/>
                  </a:moveTo>
                  <a:cubicBezTo>
                    <a:pt x="6" y="55"/>
                    <a:pt x="21" y="66"/>
                    <a:pt x="36" y="63"/>
                  </a:cubicBezTo>
                  <a:cubicBezTo>
                    <a:pt x="51" y="60"/>
                    <a:pt x="61" y="44"/>
                    <a:pt x="58" y="28"/>
                  </a:cubicBezTo>
                  <a:cubicBezTo>
                    <a:pt x="54" y="11"/>
                    <a:pt x="39" y="0"/>
                    <a:pt x="24" y="3"/>
                  </a:cubicBezTo>
                  <a:cubicBezTo>
                    <a:pt x="9" y="6"/>
                    <a:pt x="0" y="22"/>
                    <a:pt x="3" y="3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3"/>
            <p:cNvSpPr>
              <a:spLocks/>
            </p:cNvSpPr>
            <p:nvPr/>
          </p:nvSpPr>
          <p:spPr bwMode="auto">
            <a:xfrm>
              <a:off x="10494963" y="4459288"/>
              <a:ext cx="201613" cy="222250"/>
            </a:xfrm>
            <a:custGeom>
              <a:avLst/>
              <a:gdLst>
                <a:gd name="T0" fmla="*/ 3 w 59"/>
                <a:gd name="T1" fmla="*/ 37 h 64"/>
                <a:gd name="T2" fmla="*/ 35 w 59"/>
                <a:gd name="T3" fmla="*/ 61 h 64"/>
                <a:gd name="T4" fmla="*/ 55 w 59"/>
                <a:gd name="T5" fmla="*/ 27 h 64"/>
                <a:gd name="T6" fmla="*/ 23 w 59"/>
                <a:gd name="T7" fmla="*/ 3 h 64"/>
                <a:gd name="T8" fmla="*/ 3 w 59"/>
                <a:gd name="T9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4">
                  <a:moveTo>
                    <a:pt x="3" y="37"/>
                  </a:moveTo>
                  <a:cubicBezTo>
                    <a:pt x="6" y="53"/>
                    <a:pt x="21" y="64"/>
                    <a:pt x="35" y="61"/>
                  </a:cubicBezTo>
                  <a:cubicBezTo>
                    <a:pt x="50" y="58"/>
                    <a:pt x="59" y="43"/>
                    <a:pt x="55" y="27"/>
                  </a:cubicBezTo>
                  <a:cubicBezTo>
                    <a:pt x="52" y="11"/>
                    <a:pt x="38" y="0"/>
                    <a:pt x="23" y="3"/>
                  </a:cubicBezTo>
                  <a:cubicBezTo>
                    <a:pt x="9" y="6"/>
                    <a:pt x="0" y="21"/>
                    <a:pt x="3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4"/>
            <p:cNvSpPr>
              <a:spLocks/>
            </p:cNvSpPr>
            <p:nvPr/>
          </p:nvSpPr>
          <p:spPr bwMode="auto">
            <a:xfrm>
              <a:off x="10504488" y="4473575"/>
              <a:ext cx="177800" cy="195263"/>
            </a:xfrm>
            <a:custGeom>
              <a:avLst/>
              <a:gdLst>
                <a:gd name="T0" fmla="*/ 3 w 52"/>
                <a:gd name="T1" fmla="*/ 33 h 56"/>
                <a:gd name="T2" fmla="*/ 31 w 52"/>
                <a:gd name="T3" fmla="*/ 54 h 56"/>
                <a:gd name="T4" fmla="*/ 49 w 52"/>
                <a:gd name="T5" fmla="*/ 23 h 56"/>
                <a:gd name="T6" fmla="*/ 21 w 52"/>
                <a:gd name="T7" fmla="*/ 2 h 56"/>
                <a:gd name="T8" fmla="*/ 3 w 52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3" y="33"/>
                  </a:moveTo>
                  <a:cubicBezTo>
                    <a:pt x="6" y="47"/>
                    <a:pt x="19" y="56"/>
                    <a:pt x="31" y="54"/>
                  </a:cubicBezTo>
                  <a:cubicBezTo>
                    <a:pt x="44" y="51"/>
                    <a:pt x="52" y="38"/>
                    <a:pt x="49" y="23"/>
                  </a:cubicBezTo>
                  <a:cubicBezTo>
                    <a:pt x="47" y="9"/>
                    <a:pt x="34" y="0"/>
                    <a:pt x="21" y="2"/>
                  </a:cubicBezTo>
                  <a:cubicBezTo>
                    <a:pt x="8" y="5"/>
                    <a:pt x="0" y="19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5"/>
            <p:cNvSpPr>
              <a:spLocks/>
            </p:cNvSpPr>
            <p:nvPr/>
          </p:nvSpPr>
          <p:spPr bwMode="auto">
            <a:xfrm>
              <a:off x="10560050" y="4532313"/>
              <a:ext cx="71438" cy="76200"/>
            </a:xfrm>
            <a:custGeom>
              <a:avLst/>
              <a:gdLst>
                <a:gd name="T0" fmla="*/ 1 w 21"/>
                <a:gd name="T1" fmla="*/ 13 h 22"/>
                <a:gd name="T2" fmla="*/ 12 w 21"/>
                <a:gd name="T3" fmla="*/ 21 h 22"/>
                <a:gd name="T4" fmla="*/ 20 w 21"/>
                <a:gd name="T5" fmla="*/ 9 h 22"/>
                <a:gd name="T6" fmla="*/ 8 w 21"/>
                <a:gd name="T7" fmla="*/ 1 h 22"/>
                <a:gd name="T8" fmla="*/ 1 w 21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3"/>
                  </a:moveTo>
                  <a:cubicBezTo>
                    <a:pt x="2" y="19"/>
                    <a:pt x="7" y="22"/>
                    <a:pt x="12" y="21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19" y="3"/>
                    <a:pt x="13" y="0"/>
                    <a:pt x="8" y="1"/>
                  </a:cubicBezTo>
                  <a:cubicBezTo>
                    <a:pt x="3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6"/>
            <p:cNvSpPr>
              <a:spLocks/>
            </p:cNvSpPr>
            <p:nvPr/>
          </p:nvSpPr>
          <p:spPr bwMode="auto">
            <a:xfrm>
              <a:off x="10480675" y="4462463"/>
              <a:ext cx="207963" cy="236538"/>
            </a:xfrm>
            <a:custGeom>
              <a:avLst/>
              <a:gdLst>
                <a:gd name="T0" fmla="*/ 23 w 61"/>
                <a:gd name="T1" fmla="*/ 0 h 68"/>
                <a:gd name="T2" fmla="*/ 20 w 61"/>
                <a:gd name="T3" fmla="*/ 22 h 68"/>
                <a:gd name="T4" fmla="*/ 57 w 61"/>
                <a:gd name="T5" fmla="*/ 49 h 68"/>
                <a:gd name="T6" fmla="*/ 61 w 61"/>
                <a:gd name="T7" fmla="*/ 48 h 68"/>
                <a:gd name="T8" fmla="*/ 40 w 61"/>
                <a:gd name="T9" fmla="*/ 64 h 68"/>
                <a:gd name="T10" fmla="*/ 3 w 61"/>
                <a:gd name="T11" fmla="*/ 38 h 68"/>
                <a:gd name="T12" fmla="*/ 23 w 6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8">
                  <a:moveTo>
                    <a:pt x="23" y="0"/>
                  </a:moveTo>
                  <a:cubicBezTo>
                    <a:pt x="20" y="6"/>
                    <a:pt x="19" y="14"/>
                    <a:pt x="20" y="22"/>
                  </a:cubicBezTo>
                  <a:cubicBezTo>
                    <a:pt x="24" y="40"/>
                    <a:pt x="40" y="52"/>
                    <a:pt x="57" y="49"/>
                  </a:cubicBezTo>
                  <a:cubicBezTo>
                    <a:pt x="58" y="48"/>
                    <a:pt x="59" y="48"/>
                    <a:pt x="61" y="48"/>
                  </a:cubicBezTo>
                  <a:cubicBezTo>
                    <a:pt x="57" y="56"/>
                    <a:pt x="49" y="63"/>
                    <a:pt x="40" y="64"/>
                  </a:cubicBezTo>
                  <a:cubicBezTo>
                    <a:pt x="23" y="68"/>
                    <a:pt x="7" y="56"/>
                    <a:pt x="3" y="38"/>
                  </a:cubicBezTo>
                  <a:cubicBezTo>
                    <a:pt x="0" y="21"/>
                    <a:pt x="9" y="5"/>
                    <a:pt x="23" y="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7"/>
            <p:cNvSpPr>
              <a:spLocks/>
            </p:cNvSpPr>
            <p:nvPr/>
          </p:nvSpPr>
          <p:spPr bwMode="auto">
            <a:xfrm>
              <a:off x="10191750" y="4611688"/>
              <a:ext cx="249238" cy="80963"/>
            </a:xfrm>
            <a:custGeom>
              <a:avLst/>
              <a:gdLst>
                <a:gd name="T0" fmla="*/ 11 w 157"/>
                <a:gd name="T1" fmla="*/ 51 h 51"/>
                <a:gd name="T2" fmla="*/ 157 w 157"/>
                <a:gd name="T3" fmla="*/ 20 h 51"/>
                <a:gd name="T4" fmla="*/ 0 w 157"/>
                <a:gd name="T5" fmla="*/ 0 h 51"/>
                <a:gd name="T6" fmla="*/ 11 w 15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51">
                  <a:moveTo>
                    <a:pt x="11" y="51"/>
                  </a:moveTo>
                  <a:lnTo>
                    <a:pt x="157" y="20"/>
                  </a:lnTo>
                  <a:lnTo>
                    <a:pt x="0" y="0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257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a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6590"/>
      </a:accent1>
      <a:accent2>
        <a:srgbClr val="FEC00F"/>
      </a:accent2>
      <a:accent3>
        <a:srgbClr val="F79321"/>
      </a:accent3>
      <a:accent4>
        <a:srgbClr val="00A99D"/>
      </a:accent4>
      <a:accent5>
        <a:srgbClr val="E04F8C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22">
      <a:majorFont>
        <a:latin typeface="Lato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256</Words>
  <Application>Microsoft Office PowerPoint</Application>
  <PresentationFormat>Custom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HARNESS THE POWER OF MENTORSHIP</vt:lpstr>
      <vt:lpstr>Slide 2</vt:lpstr>
      <vt:lpstr>Slide 3</vt:lpstr>
      <vt:lpstr>Slide 4</vt:lpstr>
      <vt:lpstr>Where do I find mentors / mentees?</vt:lpstr>
      <vt:lpstr>Slide 6</vt:lpstr>
      <vt:lpstr>Slide 7</vt:lpstr>
      <vt:lpstr>Slide 8</vt:lpstr>
      <vt:lpstr>How do we begin the Mentor / Mentee Relationship?</vt:lpstr>
      <vt:lpstr>Send a Message!</vt:lpstr>
      <vt:lpstr>Slide 11</vt:lpstr>
      <vt:lpstr>What Does Mentorship ‘Look’ Like?</vt:lpstr>
      <vt:lpstr>Why is Mentoring Crucial in Our Industry?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BE? SUCCESSFUL START-UP</dc:title>
  <dc:creator>Ilhamsyah</dc:creator>
  <cp:lastModifiedBy>Erika</cp:lastModifiedBy>
  <cp:revision>177</cp:revision>
  <dcterms:created xsi:type="dcterms:W3CDTF">2016-08-26T04:40:18Z</dcterms:created>
  <dcterms:modified xsi:type="dcterms:W3CDTF">2017-10-12T05:49:59Z</dcterms:modified>
</cp:coreProperties>
</file>